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60" autoAdjust="0"/>
    <p:restoredTop sz="94660"/>
  </p:normalViewPr>
  <p:slideViewPr>
    <p:cSldViewPr>
      <p:cViewPr>
        <p:scale>
          <a:sx n="50" d="100"/>
          <a:sy n="50" d="100"/>
        </p:scale>
        <p:origin x="-1398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E4419-1641-484C-9137-D7B61807D8AC}" type="datetimeFigureOut">
              <a:rPr lang="ru-RU" smtClean="0"/>
              <a:pPr/>
              <a:t>26.04.2017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80D5-BBFB-4114-9D2C-4EE2D332A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Портфолио</a:t>
            </a:r>
            <a:r>
              <a:rPr lang="ru-RU" baseline="0" dirty="0" smtClean="0"/>
              <a:t> </a:t>
            </a:r>
            <a:r>
              <a:rPr lang="ru-RU" baseline="0" dirty="0" err="1" smtClean="0"/>
              <a:t>эколидера</a:t>
            </a:r>
            <a:r>
              <a:rPr lang="ru-RU" baseline="0" dirty="0" smtClean="0"/>
              <a:t>  Курбановой </a:t>
            </a:r>
            <a:r>
              <a:rPr lang="ru-RU" baseline="0" dirty="0" err="1" smtClean="0"/>
              <a:t>Айши</a:t>
            </a:r>
            <a:r>
              <a:rPr lang="ru-RU" baseline="0" dirty="0" smtClean="0"/>
              <a:t> </a:t>
            </a:r>
            <a:r>
              <a:rPr lang="ru-RU" baseline="0" dirty="0" err="1" smtClean="0"/>
              <a:t>Ахмедовны</a:t>
            </a:r>
            <a:r>
              <a:rPr lang="ru-RU" baseline="0" dirty="0" smtClean="0"/>
              <a:t> МКОУ «</a:t>
            </a:r>
            <a:r>
              <a:rPr lang="ru-RU" baseline="0" dirty="0" err="1" smtClean="0"/>
              <a:t>Геджухская</a:t>
            </a:r>
            <a:r>
              <a:rPr lang="ru-RU" baseline="0" dirty="0" smtClean="0"/>
              <a:t> СОШ».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Наши субботники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Экологический субботник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Субботник на пришкольном участке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mtClean="0"/>
              <a:t>Берегите природу.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Проведение экологического урока «Разделяй с нами»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Экологический урок в 5 классе «Способы раздельного сбора мусора».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Экологический</a:t>
            </a:r>
            <a:r>
              <a:rPr lang="ru-RU" baseline="0" dirty="0" smtClean="0"/>
              <a:t> урок « Природа Кавказа».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Конкурс экологических плакатов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Выступление</a:t>
            </a:r>
            <a:r>
              <a:rPr lang="ru-RU" baseline="0" dirty="0" smtClean="0"/>
              <a:t> посвященное Дню Воды. с Чинар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Дискуссии</a:t>
            </a:r>
            <a:r>
              <a:rPr lang="ru-RU" baseline="0" dirty="0" smtClean="0"/>
              <a:t> на круглом столе «Что я могу сделать в экологическом движении для своего села».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Активисты</a:t>
            </a:r>
            <a:r>
              <a:rPr lang="ru-RU" baseline="0" dirty="0" smtClean="0"/>
              <a:t> экологического движения школы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Наши</a:t>
            </a:r>
            <a:r>
              <a:rPr lang="ru-RU" baseline="0" dirty="0" smtClean="0"/>
              <a:t> субботники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80D5-BBFB-4114-9D2C-4EE2D332AAF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10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 advClick="0" advTm="10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10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10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 advClick="0" advTm="10000">
    <p:random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96;&#1082;&#1086;&#1083;&#1072;\Desktop\&#1087;&#1088;&#1077;&#1079;&#1077;&#1085;&#1090;&#1072;&#1094;&#1080;&#1103;\&#1082;&#1083;&#1072;&#1089;&#1089;&#1080;&#1082;&#1072;%20-%20&#1087;&#1088;&#1086;&#1089;&#1090;&#1086;%20&#1082;&#1088;&#1072;&#1089;&#1080;&#1074;&#1086;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Курбанова </a:t>
            </a:r>
            <a:r>
              <a:rPr lang="ru-RU" dirty="0" err="1" smtClean="0"/>
              <a:t>Айша</a:t>
            </a:r>
            <a:endParaRPr lang="ru-RU" dirty="0"/>
          </a:p>
        </p:txBody>
      </p:sp>
      <p:pic>
        <p:nvPicPr>
          <p:cNvPr id="3074" name="Picture 2" descr="C:\Users\школа\Desktop\20170420_1118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85728"/>
            <a:ext cx="7953398" cy="5965049"/>
          </a:xfrm>
          <a:prstGeom prst="rect">
            <a:avLst/>
          </a:prstGeom>
          <a:noFill/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14348" y="428604"/>
            <a:ext cx="3755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Портфолио</a:t>
            </a:r>
            <a:r>
              <a:rPr lang="ru-RU" sz="2400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2400" b="1" i="1" u="sng" dirty="0" err="1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эколидера</a:t>
            </a:r>
            <a:r>
              <a:rPr lang="ru-RU" sz="2400" b="1" i="1" u="sng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.</a:t>
            </a:r>
            <a:endParaRPr lang="ru-RU" sz="2400" b="1" i="1" u="sng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643578"/>
            <a:ext cx="4063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u="sng" dirty="0" smtClean="0"/>
              <a:t>Курбановой </a:t>
            </a:r>
            <a:r>
              <a:rPr lang="ru-RU" sz="2000" b="1" i="1" u="sng" dirty="0" err="1" smtClean="0"/>
              <a:t>Айши</a:t>
            </a:r>
            <a:r>
              <a:rPr lang="ru-RU" sz="2000" b="1" i="1" u="sng" dirty="0" smtClean="0"/>
              <a:t> </a:t>
            </a:r>
            <a:r>
              <a:rPr lang="ru-RU" sz="2000" b="1" i="1" u="sng" dirty="0" err="1" smtClean="0"/>
              <a:t>Ахмедовны</a:t>
            </a:r>
            <a:r>
              <a:rPr lang="ru-RU" sz="2000" b="1" i="1" u="sng" dirty="0" smtClean="0"/>
              <a:t> </a:t>
            </a:r>
            <a:endParaRPr lang="ru-RU" sz="2000" b="1" i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1857356" y="6211669"/>
            <a:ext cx="52196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МКОУ «</a:t>
            </a:r>
            <a:r>
              <a:rPr lang="ru-RU" sz="3200" dirty="0" err="1" smtClean="0">
                <a:solidFill>
                  <a:schemeClr val="tx2">
                    <a:lumMod val="75000"/>
                  </a:schemeClr>
                </a:solidFill>
              </a:rPr>
              <a:t>Геджухская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СОШ».</a:t>
            </a:r>
          </a:p>
          <a:p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классика - просто красив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3" name="Picture 3" descr="C:\Users\школа\Desktop\IMG-20170425-WA00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школа\Desktop\IMG-20170425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школа\Desktop\IMG-20170425-WA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85916" y="0"/>
            <a:ext cx="12192000" cy="6858000"/>
          </a:xfrm>
          <a:prstGeom prst="rect">
            <a:avLst/>
          </a:prstGeom>
          <a:noFill/>
        </p:spPr>
      </p:pic>
      <p:pic>
        <p:nvPicPr>
          <p:cNvPr id="12291" name="Picture 3" descr="C:\Users\школа\Desktop\IMG-20170425-WA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352800" y="-2540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школа\Desktop\IMG-20170425-WA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" y="785794"/>
            <a:ext cx="9144064" cy="514353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школа\Desktop\20170410_092312.jpg"/>
          <p:cNvPicPr>
            <a:picLocks noChangeAspect="1" noChangeArrowheads="1"/>
          </p:cNvPicPr>
          <p:nvPr/>
        </p:nvPicPr>
        <p:blipFill>
          <a:blip r:embed="rId3" cstate="print"/>
          <a:srcRect l="19101" t="1124"/>
          <a:stretch>
            <a:fillRect/>
          </a:stretch>
        </p:blipFill>
        <p:spPr bwMode="auto">
          <a:xfrm rot="5400000">
            <a:off x="1214424" y="285745"/>
            <a:ext cx="6857997" cy="628651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357422" y="5786454"/>
            <a:ext cx="45111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Берегите природу!</a:t>
            </a:r>
            <a:endParaRPr lang="ru-RU" sz="3600" b="1" i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школа\Desktop\20170410_1416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785794"/>
            <a:ext cx="7429552" cy="55721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71604" y="0"/>
            <a:ext cx="631089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i="1" u="sng" dirty="0" smtClean="0"/>
              <a:t>Проведение экологического урока </a:t>
            </a:r>
          </a:p>
          <a:p>
            <a:pPr algn="ctr"/>
            <a:r>
              <a:rPr lang="ru-RU" sz="2800" b="1" i="1" u="sng" dirty="0" smtClean="0"/>
              <a:t>«Разделяй с нами!»</a:t>
            </a:r>
          </a:p>
          <a:p>
            <a:endParaRPr lang="ru-RU" sz="2800" b="1" i="1" u="sng" dirty="0"/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школа\Desktop\20170415_1240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571612"/>
            <a:ext cx="6667547" cy="50006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285728"/>
            <a:ext cx="8206990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Экологический урок в 5 классе </a:t>
            </a:r>
          </a:p>
          <a:p>
            <a:pPr algn="ctr"/>
            <a:r>
              <a:rPr lang="ru-RU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«Способы раздельного сбора мусора».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20170406_111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142984"/>
            <a:ext cx="7191457" cy="539359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357166"/>
            <a:ext cx="85204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Экологический урок « Природа Кавказа».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школа\Desktop\20170418_1043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285860"/>
            <a:ext cx="7072362" cy="53042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8426" y="357166"/>
            <a:ext cx="8885574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Конкурс экологических плакатов.</a:t>
            </a:r>
          </a:p>
          <a:p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школа\Desktop\20170324_12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85728"/>
            <a:ext cx="8072462" cy="5768619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6119336"/>
            <a:ext cx="661745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Выступление посвященное Дню Воды. с Чинар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школа\Desktop\20170410_1424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000108"/>
            <a:ext cx="6357982" cy="47684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214290"/>
            <a:ext cx="75389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Дискуссия на круглом столе </a:t>
            </a:r>
            <a:endParaRPr lang="ru-RU" sz="4000" b="1" i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6143644"/>
            <a:ext cx="85468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«Что я могу сделать в экологическом движении для своего села».</a:t>
            </a:r>
            <a:endParaRPr lang="ru-RU" sz="2000" b="1" i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школа\Desktop\20170324_1103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785794"/>
            <a:ext cx="7810555" cy="58579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00100" y="214290"/>
            <a:ext cx="72463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Активисты экологического движения школы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8229600" cy="1219200"/>
          </a:xfrm>
        </p:spPr>
        <p:txBody>
          <a:bodyPr/>
          <a:lstStyle/>
          <a:p>
            <a:r>
              <a:rPr lang="ru-RU" b="1" i="1" u="sng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Наши субботники</a:t>
            </a:r>
            <a:endParaRPr lang="ru-RU" b="1" i="1" u="sng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18" name="Picture 2" descr="C:\Users\школа\Desktop\IMG-20170425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499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0000"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93</TotalTime>
  <Words>166</Words>
  <PresentationFormat>Экран (4:3)</PresentationFormat>
  <Paragraphs>43</Paragraphs>
  <Slides>14</Slides>
  <Notes>14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Бумажная</vt:lpstr>
      <vt:lpstr>Курбанова Айша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Наши субботники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Курбанова Айша</dc:title>
  <dc:creator>школа</dc:creator>
  <cp:lastModifiedBy>школа</cp:lastModifiedBy>
  <cp:revision>14</cp:revision>
  <dcterms:created xsi:type="dcterms:W3CDTF">2017-04-24T05:04:05Z</dcterms:created>
  <dcterms:modified xsi:type="dcterms:W3CDTF">2017-04-26T07:04:29Z</dcterms:modified>
</cp:coreProperties>
</file>