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E4419-1641-484C-9137-D7B61807D8A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780D5-BBFB-4114-9D2C-4EE2D332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Портфолио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эколидера</a:t>
            </a:r>
            <a:r>
              <a:rPr lang="ru-RU" baseline="0" dirty="0" smtClean="0"/>
              <a:t>  Курбановой </a:t>
            </a:r>
            <a:r>
              <a:rPr lang="ru-RU" baseline="0" dirty="0" err="1" smtClean="0"/>
              <a:t>Айши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Ахмедовны</a:t>
            </a:r>
            <a:r>
              <a:rPr lang="ru-RU" baseline="0" dirty="0" smtClean="0"/>
              <a:t> МКОУ «</a:t>
            </a:r>
            <a:r>
              <a:rPr lang="ru-RU" baseline="0" dirty="0" err="1" smtClean="0"/>
              <a:t>Геджухская</a:t>
            </a:r>
            <a:r>
              <a:rPr lang="ru-RU" baseline="0" dirty="0" smtClean="0"/>
              <a:t> СОШ».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субботники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Экологический субботник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Субботник на пришкольном участке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Берегите природу.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экологического урока «Разделяй с нами»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Экологический урок в 5 классе «Способы раздельного сбора мусора».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Экологический</a:t>
            </a:r>
            <a:r>
              <a:rPr lang="ru-RU" baseline="0" dirty="0" smtClean="0"/>
              <a:t> урок « Природа Кавказа».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экологических плакатов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Выступление</a:t>
            </a:r>
            <a:r>
              <a:rPr lang="ru-RU" baseline="0" dirty="0" smtClean="0"/>
              <a:t> посвященное Дню Воды. с Чинар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Дискуссии</a:t>
            </a:r>
            <a:r>
              <a:rPr lang="ru-RU" baseline="0" dirty="0" smtClean="0"/>
              <a:t> на круглом столе «Что я могу сделать в экологическом движении для своего села».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Активисты</a:t>
            </a:r>
            <a:r>
              <a:rPr lang="ru-RU" baseline="0" dirty="0" smtClean="0"/>
              <a:t> экологического движения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</a:t>
            </a:r>
            <a:r>
              <a:rPr lang="ru-RU" baseline="0" dirty="0" smtClean="0"/>
              <a:t> субботники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0D5-BBFB-4114-9D2C-4EE2D332AA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10000">
    <p:rand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96;&#1082;&#1086;&#1083;&#1072;\Desktop\&#1087;&#1088;&#1077;&#1079;&#1077;&#1085;&#1090;&#1072;&#1094;&#1080;&#1103;\&#1082;&#1083;&#1072;&#1089;&#1089;&#1080;&#1082;&#1072;%20-%20&#1087;&#1088;&#1086;&#1089;&#1090;&#1086;%20&#1082;&#1088;&#1072;&#1089;&#1080;&#1074;&#1086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Курбанова </a:t>
            </a:r>
            <a:r>
              <a:rPr lang="ru-RU" dirty="0" err="1" smtClean="0"/>
              <a:t>Айша</a:t>
            </a:r>
            <a:endParaRPr lang="ru-RU" dirty="0"/>
          </a:p>
        </p:txBody>
      </p:sp>
      <p:pic>
        <p:nvPicPr>
          <p:cNvPr id="3074" name="Picture 2" descr="C:\Users\школа\Desktop\20170420_111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28"/>
            <a:ext cx="7953398" cy="596504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428604"/>
            <a:ext cx="3755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Портфолио</a:t>
            </a:r>
            <a:r>
              <a:rPr lang="ru-RU" sz="2400" b="1" i="1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i="1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эколидера</a:t>
            </a:r>
            <a:r>
              <a:rPr lang="ru-RU" sz="2400" b="1" i="1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ru-RU" sz="2400" b="1" i="1" u="sng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643578"/>
            <a:ext cx="4063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/>
              <a:t>Курбановой </a:t>
            </a:r>
            <a:r>
              <a:rPr lang="ru-RU" sz="2000" b="1" i="1" u="sng" dirty="0" err="1" smtClean="0"/>
              <a:t>Айши</a:t>
            </a:r>
            <a:r>
              <a:rPr lang="ru-RU" sz="2000" b="1" i="1" u="sng" dirty="0" smtClean="0"/>
              <a:t> </a:t>
            </a:r>
            <a:r>
              <a:rPr lang="ru-RU" sz="2000" b="1" i="1" u="sng" dirty="0" err="1" smtClean="0"/>
              <a:t>Ахмедовны</a:t>
            </a:r>
            <a:r>
              <a:rPr lang="ru-RU" sz="2000" b="1" i="1" u="sng" dirty="0" smtClean="0"/>
              <a:t> </a:t>
            </a:r>
            <a:endParaRPr lang="ru-RU" sz="2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6211669"/>
            <a:ext cx="5219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МКОУ «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Геджухская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СОШ».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классика - просто краси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школа\Desktop\IMG-20170425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школа\Desktop\IMG-20170425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школа\Desktop\IMG-20170425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85916" y="0"/>
            <a:ext cx="12192000" cy="6858000"/>
          </a:xfrm>
          <a:prstGeom prst="rect">
            <a:avLst/>
          </a:prstGeom>
          <a:noFill/>
        </p:spPr>
      </p:pic>
      <p:pic>
        <p:nvPicPr>
          <p:cNvPr id="12291" name="Picture 3" descr="C:\Users\школа\Desktop\IMG-20170425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52800" y="-2540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школа\Desktop\IMG-20170425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" y="785794"/>
            <a:ext cx="914406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школа\Desktop\20170410_092312.jpg"/>
          <p:cNvPicPr>
            <a:picLocks noChangeAspect="1" noChangeArrowheads="1"/>
          </p:cNvPicPr>
          <p:nvPr/>
        </p:nvPicPr>
        <p:blipFill>
          <a:blip r:embed="rId3" cstate="print"/>
          <a:srcRect l="19101" t="1124"/>
          <a:stretch>
            <a:fillRect/>
          </a:stretch>
        </p:blipFill>
        <p:spPr bwMode="auto">
          <a:xfrm rot="5400000">
            <a:off x="1214424" y="285745"/>
            <a:ext cx="6857997" cy="6286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786454"/>
            <a:ext cx="4511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Берегите природу!</a:t>
            </a:r>
            <a:endParaRPr lang="ru-RU" sz="3600" b="1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20170410_141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7429552" cy="5572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63108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dirty="0" smtClean="0"/>
              <a:t>Проведение экологического урока </a:t>
            </a:r>
          </a:p>
          <a:p>
            <a:pPr algn="ctr"/>
            <a:r>
              <a:rPr lang="ru-RU" sz="2800" b="1" i="1" u="sng" dirty="0" smtClean="0"/>
              <a:t>«Разделяй с нами!»</a:t>
            </a:r>
          </a:p>
          <a:p>
            <a:endParaRPr lang="ru-RU" sz="2800" b="1" i="1" u="sng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20170415_124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6667547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820699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Экологический урок в 5 классе 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«Способы раздельного сбора мусора».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\Desktop\20170406_11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7191457" cy="53935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5204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Экологический урок « Природа Кавказа».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20170418_104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7072362" cy="5304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8426" y="357166"/>
            <a:ext cx="88855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Конкурс экологических плакатов.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школа\Desktop\20170324_12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072462" cy="57686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6119336"/>
            <a:ext cx="66174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Выступление посвященное Дню Воды. с Чинар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школа\Desktop\20170410_142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00108"/>
            <a:ext cx="6357982" cy="4768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14290"/>
            <a:ext cx="753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Дискуссия на круглом столе </a:t>
            </a:r>
            <a:endParaRPr lang="ru-RU" sz="4000" b="1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143644"/>
            <a:ext cx="854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«Что я могу сделать в экологическом движении для своего села».</a:t>
            </a:r>
            <a:endParaRPr lang="ru-RU" sz="2000" b="1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школа\Desktop\20170324_11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7810555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2463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Активисты экологического движения школы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8229600" cy="1219200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Наши субботники</a:t>
            </a:r>
            <a:endParaRPr lang="ru-RU" b="1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C:\Users\школа\Desktop\IMG-20170425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166</Words>
  <PresentationFormat>Экран (4:3)</PresentationFormat>
  <Paragraphs>43</Paragraphs>
  <Slides>14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Курбанова Айша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Наши субботники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Курбанова Айша</dc:title>
  <dc:creator>школа</dc:creator>
  <cp:lastModifiedBy>школа</cp:lastModifiedBy>
  <cp:revision>14</cp:revision>
  <dcterms:created xsi:type="dcterms:W3CDTF">2017-04-24T05:04:05Z</dcterms:created>
  <dcterms:modified xsi:type="dcterms:W3CDTF">2017-04-26T07:04:29Z</dcterms:modified>
</cp:coreProperties>
</file>