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72" r:id="rId12"/>
    <p:sldId id="267" r:id="rId13"/>
    <p:sldId id="268" r:id="rId14"/>
    <p:sldId id="269" r:id="rId15"/>
    <p:sldId id="264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7" autoAdjust="0"/>
    <p:restoredTop sz="94660"/>
  </p:normalViewPr>
  <p:slideViewPr>
    <p:cSldViewPr>
      <p:cViewPr>
        <p:scale>
          <a:sx n="50" d="100"/>
          <a:sy n="50" d="100"/>
        </p:scale>
        <p:origin x="-3564" y="-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1E3FB8-C985-4132-8692-EA5F247A09F6}" type="datetimeFigureOut">
              <a:rPr lang="ru-RU" smtClean="0"/>
              <a:t>26.08.2019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2F8866-29ED-403E-92BA-9D47432C5F5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Точка роста\ФОТО\Фото входной групп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1052736"/>
            <a:ext cx="67687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Кабинеты </a:t>
            </a:r>
          </a:p>
          <a:p>
            <a:pPr algn="ctr"/>
            <a:r>
              <a:rPr lang="ru-RU" sz="8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ремонта</a:t>
            </a:r>
            <a:endParaRPr lang="ru-RU" sz="8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Точка роста\ФОТО\Вывес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-1"/>
            <a:ext cx="5328592" cy="71047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Точка роста\ФОТО\Фото помещения проектной деятельнос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Точка роста\ФОТО\Фото кабинета цифровых технолог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Точка роста\ФОТО\20190823_110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0" y="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Точка роста\ФОТО\Фото кабинета цифровых  технолог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Точка роста\ФОТО\Фото фасада зд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Точка роста\ФОТО\Вывеска 1.jpg"/>
          <p:cNvPicPr>
            <a:picLocks noChangeAspect="1" noChangeArrowheads="1"/>
          </p:cNvPicPr>
          <p:nvPr/>
        </p:nvPicPr>
        <p:blipFill>
          <a:blip r:embed="rId2" cstate="print"/>
          <a:srcRect b="20639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1916832"/>
            <a:ext cx="67687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Кабинеты </a:t>
            </a:r>
          </a:p>
          <a:p>
            <a:pPr algn="ctr"/>
            <a:r>
              <a:rPr lang="ru-RU" sz="8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ремонта</a:t>
            </a:r>
            <a:endParaRPr lang="ru-RU" sz="8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Точка роста\ФОТО\20190514_085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Точка роста\ФОТО\20190514_085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Точка роста\ФОТО\20190514_085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392400" y="-11137900"/>
            <a:ext cx="39319200" cy="2948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Точка роста\ФОТО\20190514_085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Точка роста\ФОТО\20160414_081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0" y="18000"/>
            <a:ext cx="9120000" cy="68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</TotalTime>
  <Words>6</Words>
  <Application>Microsoft Office PowerPoint</Application>
  <PresentationFormat>Экран (4:3)</PresentationFormat>
  <Paragraphs>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ХР</dc:creator>
  <cp:lastModifiedBy>ХР</cp:lastModifiedBy>
  <cp:revision>2</cp:revision>
  <dcterms:created xsi:type="dcterms:W3CDTF">2019-08-26T08:56:32Z</dcterms:created>
  <dcterms:modified xsi:type="dcterms:W3CDTF">2019-08-26T09:08:15Z</dcterms:modified>
</cp:coreProperties>
</file>