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305" r:id="rId11"/>
    <p:sldId id="306" r:id="rId12"/>
    <p:sldId id="307" r:id="rId13"/>
    <p:sldId id="308" r:id="rId14"/>
    <p:sldId id="281" r:id="rId15"/>
    <p:sldId id="282" r:id="rId16"/>
    <p:sldId id="299" r:id="rId17"/>
    <p:sldId id="300" r:id="rId18"/>
    <p:sldId id="301" r:id="rId19"/>
    <p:sldId id="302" r:id="rId20"/>
    <p:sldId id="303" r:id="rId21"/>
    <p:sldId id="304" r:id="rId22"/>
    <p:sldId id="272" r:id="rId23"/>
    <p:sldId id="283" r:id="rId24"/>
    <p:sldId id="311" r:id="rId25"/>
    <p:sldId id="285" r:id="rId26"/>
    <p:sldId id="286" r:id="rId27"/>
    <p:sldId id="287" r:id="rId28"/>
    <p:sldId id="310" r:id="rId29"/>
    <p:sldId id="292" r:id="rId30"/>
    <p:sldId id="293" r:id="rId31"/>
    <p:sldId id="289" r:id="rId32"/>
    <p:sldId id="295" r:id="rId33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28" autoAdjust="0"/>
  </p:normalViewPr>
  <p:slideViewPr>
    <p:cSldViewPr>
      <p:cViewPr varScale="1">
        <p:scale>
          <a:sx n="117" d="100"/>
          <a:sy n="117" d="100"/>
        </p:scale>
        <p:origin x="-15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31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31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23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23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derbrdshi4.dagestanschool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maps/org/uchastkovy_punkt_politsii/156679130301/?source=wizbiz_new_text_single" TargetMode="External"/><Relationship Id="rId2" Type="http://schemas.openxmlformats.org/officeDocument/2006/relationships/hyperlink" Target="http://derbrdshi4.dagestanschool.ru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maps/org/uchastkovy_punkt_politsii/156679130301/?source=wizbiz_new_text_single" TargetMode="External"/><Relationship Id="rId2" Type="http://schemas.openxmlformats.org/officeDocument/2006/relationships/hyperlink" Target="http://derbrdshi4.dagestanschool.ru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12" Type="http://schemas.openxmlformats.org/officeDocument/2006/relationships/image" Target="../media/image13.gi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jpe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7.wmf"/><Relationship Id="rId19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Мирзоев З. А.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8(964) 016-70-30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«Геджухская СОШ»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368624, РД, МР «Дербентский район», с. Геджух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 bwMode="auto">
          <a:xfrm rot="5400000">
            <a:off x="1234682" y="5614190"/>
            <a:ext cx="249464" cy="343581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Прямоугольник 68"/>
          <p:cNvSpPr/>
          <p:nvPr/>
        </p:nvSpPr>
        <p:spPr bwMode="auto">
          <a:xfrm rot="5400000">
            <a:off x="6444208" y="1484784"/>
            <a:ext cx="936104" cy="13681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 bwMode="auto">
          <a:xfrm rot="5400000">
            <a:off x="5293777" y="5587543"/>
            <a:ext cx="217708" cy="365118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Прямоугольник 70"/>
          <p:cNvSpPr/>
          <p:nvPr/>
        </p:nvSpPr>
        <p:spPr bwMode="auto">
          <a:xfrm rot="5400000">
            <a:off x="3330777" y="133719"/>
            <a:ext cx="752929" cy="3887107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 bwMode="auto">
          <a:xfrm rot="5400000">
            <a:off x="1079612" y="3104964"/>
            <a:ext cx="2160240" cy="79208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167" name="Группа 73"/>
          <p:cNvGrpSpPr>
            <a:grpSpLocks/>
          </p:cNvGrpSpPr>
          <p:nvPr/>
        </p:nvGrpSpPr>
        <p:grpSpPr bwMode="auto">
          <a:xfrm rot="10800000">
            <a:off x="5652120" y="2708920"/>
            <a:ext cx="82741" cy="339112"/>
            <a:chOff x="4335615" y="1957644"/>
            <a:chExt cx="71706" cy="288032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4336648" y="1960633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4336648" y="206079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4336648" y="20848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4335666" y="210510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4335666" y="212532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4336648" y="214748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/>
            <p:nvPr/>
          </p:nvCxnSpPr>
          <p:spPr>
            <a:xfrm>
              <a:off x="4335666" y="216963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4336648" y="21927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4335666" y="221682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68" name="Группа 85"/>
          <p:cNvGrpSpPr>
            <a:grpSpLocks/>
          </p:cNvGrpSpPr>
          <p:nvPr/>
        </p:nvGrpSpPr>
        <p:grpSpPr bwMode="auto">
          <a:xfrm>
            <a:off x="1691680" y="2132856"/>
            <a:ext cx="84422" cy="332360"/>
            <a:chOff x="4335615" y="1957644"/>
            <a:chExt cx="71706" cy="288032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4333510" y="1958111"/>
              <a:ext cx="71272" cy="287929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89" name="Прямая соединительная линия 88"/>
            <p:cNvCxnSpPr/>
            <p:nvPr/>
          </p:nvCxnSpPr>
          <p:spPr>
            <a:xfrm>
              <a:off x="4333510" y="2061293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/>
            <p:nvPr/>
          </p:nvCxnSpPr>
          <p:spPr>
            <a:xfrm>
              <a:off x="4333510" y="2084878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/>
            <p:nvPr/>
          </p:nvCxnSpPr>
          <p:spPr>
            <a:xfrm>
              <a:off x="4332547" y="2105515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>
              <a:off x="4332547" y="2126151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>
            <a:xfrm>
              <a:off x="4333510" y="2147770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единительная линия 101"/>
            <p:cNvCxnSpPr/>
            <p:nvPr/>
          </p:nvCxnSpPr>
          <p:spPr>
            <a:xfrm>
              <a:off x="4332547" y="2169389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4333510" y="2192974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/>
            <p:nvPr/>
          </p:nvCxnSpPr>
          <p:spPr>
            <a:xfrm>
              <a:off x="4332547" y="2217542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69" name="Группа 107"/>
          <p:cNvGrpSpPr>
            <a:grpSpLocks/>
          </p:cNvGrpSpPr>
          <p:nvPr/>
        </p:nvGrpSpPr>
        <p:grpSpPr bwMode="auto">
          <a:xfrm rot="5400000">
            <a:off x="6068338" y="1500615"/>
            <a:ext cx="82741" cy="339112"/>
            <a:chOff x="4335337" y="1960580"/>
            <a:chExt cx="71739" cy="287975"/>
          </a:xfrm>
        </p:grpSpPr>
        <p:sp>
          <p:nvSpPr>
            <p:cNvPr id="110" name="Прямоугольник 109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я соединительная линия 124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Прямая соединительная линия 132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70" name="Группа 133"/>
          <p:cNvGrpSpPr>
            <a:grpSpLocks/>
          </p:cNvGrpSpPr>
          <p:nvPr/>
        </p:nvGrpSpPr>
        <p:grpSpPr bwMode="auto">
          <a:xfrm rot="5400000">
            <a:off x="2683962" y="1500615"/>
            <a:ext cx="82741" cy="339112"/>
            <a:chOff x="4335615" y="1957644"/>
            <a:chExt cx="71706" cy="288032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4336519" y="1960253"/>
              <a:ext cx="70754" cy="287974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4336519" y="206041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4336519" y="208449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4335537" y="210472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Прямая соединительная линия 138"/>
            <p:cNvCxnSpPr/>
            <p:nvPr/>
          </p:nvCxnSpPr>
          <p:spPr>
            <a:xfrm>
              <a:off x="4335537" y="21249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Прямая соединительная линия 139"/>
            <p:cNvCxnSpPr/>
            <p:nvPr/>
          </p:nvCxnSpPr>
          <p:spPr>
            <a:xfrm>
              <a:off x="4336519" y="214710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4335537" y="2169251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Прямая соединительная линия 141"/>
            <p:cNvCxnSpPr/>
            <p:nvPr/>
          </p:nvCxnSpPr>
          <p:spPr>
            <a:xfrm>
              <a:off x="4336519" y="219236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4335537" y="221644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4" name="Прямоугольник 143"/>
          <p:cNvSpPr/>
          <p:nvPr/>
        </p:nvSpPr>
        <p:spPr bwMode="auto">
          <a:xfrm rot="5400000">
            <a:off x="5724128" y="1628800"/>
            <a:ext cx="432048" cy="576064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5" name="Прямоугольник 144"/>
          <p:cNvSpPr/>
          <p:nvPr/>
        </p:nvSpPr>
        <p:spPr bwMode="auto">
          <a:xfrm rot="5400000">
            <a:off x="4211960" y="3140968"/>
            <a:ext cx="2160240" cy="720080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46" name="Прямая соединительная линия 145"/>
          <p:cNvCxnSpPr/>
          <p:nvPr/>
        </p:nvCxnSpPr>
        <p:spPr bwMode="auto">
          <a:xfrm rot="5400000" flipV="1">
            <a:off x="6311397" y="3219209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 bwMode="auto">
          <a:xfrm rot="5400000">
            <a:off x="3769061" y="487523"/>
            <a:ext cx="0" cy="31466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 bwMode="auto">
          <a:xfrm rot="5400000" flipH="1">
            <a:off x="5273370" y="2079557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 bwMode="auto">
          <a:xfrm rot="5400000">
            <a:off x="5273370" y="1719518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 bwMode="auto">
          <a:xfrm rot="5400000">
            <a:off x="1776161" y="2048375"/>
            <a:ext cx="376464" cy="40141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 bwMode="auto">
          <a:xfrm flipH="1" flipV="1">
            <a:off x="1763688" y="1700808"/>
            <a:ext cx="432048" cy="36004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 bwMode="auto">
          <a:xfrm>
            <a:off x="5652120" y="1903774"/>
            <a:ext cx="576064" cy="1305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>
            <a:stCxn id="69" idx="2"/>
            <a:endCxn id="69" idx="0"/>
          </p:cNvCxnSpPr>
          <p:nvPr/>
        </p:nvCxnSpPr>
        <p:spPr bwMode="auto">
          <a:xfrm>
            <a:off x="6228184" y="2168860"/>
            <a:ext cx="1368152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 bwMode="auto">
          <a:xfrm flipH="1" flipV="1">
            <a:off x="5220072" y="5661248"/>
            <a:ext cx="360040" cy="21602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2195736" y="2060848"/>
            <a:ext cx="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flipH="1">
            <a:off x="1763688" y="4221088"/>
            <a:ext cx="432048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>
            <a:off x="2195736" y="4221088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5292080" y="2060848"/>
            <a:ext cx="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4932040" y="4221088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5292080" y="4221088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 bwMode="auto">
          <a:xfrm flipH="1">
            <a:off x="5220072" y="5661248"/>
            <a:ext cx="360040" cy="21602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Группа 107"/>
          <p:cNvGrpSpPr>
            <a:grpSpLocks/>
          </p:cNvGrpSpPr>
          <p:nvPr/>
        </p:nvGrpSpPr>
        <p:grpSpPr bwMode="auto">
          <a:xfrm rot="5400000">
            <a:off x="5924322" y="2004671"/>
            <a:ext cx="82741" cy="339112"/>
            <a:chOff x="4335337" y="1960580"/>
            <a:chExt cx="71739" cy="287975"/>
          </a:xfrm>
        </p:grpSpPr>
        <p:sp>
          <p:nvSpPr>
            <p:cNvPr id="175" name="Прямоугольник 174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76" name="Прямая соединительная линия 175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Прямая соединительная линия 176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Прямая соединительная линия 177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Прямая соединительная линия 178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Прямая соединительная линия 179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Прямая соединительная линия 180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Прямая соединительная линия 181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я соединительная линия 182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Группа 107"/>
          <p:cNvGrpSpPr>
            <a:grpSpLocks/>
          </p:cNvGrpSpPr>
          <p:nvPr/>
        </p:nvGrpSpPr>
        <p:grpSpPr bwMode="auto">
          <a:xfrm rot="5400000">
            <a:off x="2107897" y="4452943"/>
            <a:ext cx="82741" cy="339112"/>
            <a:chOff x="4335337" y="1960580"/>
            <a:chExt cx="71739" cy="287975"/>
          </a:xfrm>
        </p:grpSpPr>
        <p:sp>
          <p:nvSpPr>
            <p:cNvPr id="185" name="Прямоугольник 184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86" name="Прямая соединительная линия 185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Прямая соединительная линия 186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Прямая соединительная линия 187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Прямая соединительная линия 188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Прямая соединительная линия 189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Прямая соединительная линия 190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Прямая соединительная линия 191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Прямая соединительная линия 192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4" name="Группа 107"/>
          <p:cNvGrpSpPr>
            <a:grpSpLocks/>
          </p:cNvGrpSpPr>
          <p:nvPr/>
        </p:nvGrpSpPr>
        <p:grpSpPr bwMode="auto">
          <a:xfrm rot="10800000">
            <a:off x="7596336" y="1700808"/>
            <a:ext cx="82741" cy="339112"/>
            <a:chOff x="4335337" y="1960580"/>
            <a:chExt cx="71739" cy="287975"/>
          </a:xfrm>
        </p:grpSpPr>
        <p:sp>
          <p:nvSpPr>
            <p:cNvPr id="195" name="Прямоугольник 194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96" name="Прямая соединительная линия 195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Прямая соединительная линия 196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Прямая соединительная линия 197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Прямая соединительная линия 198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Прямая соединительная линия 199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Прямая соединительная линия 200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Прямая соединительная линия 201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Прямая соединительная линия 202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" name="Группа 107"/>
          <p:cNvGrpSpPr>
            <a:grpSpLocks/>
          </p:cNvGrpSpPr>
          <p:nvPr/>
        </p:nvGrpSpPr>
        <p:grpSpPr bwMode="auto">
          <a:xfrm rot="5400000">
            <a:off x="7076450" y="1500615"/>
            <a:ext cx="82741" cy="339112"/>
            <a:chOff x="4335337" y="1960580"/>
            <a:chExt cx="71739" cy="287975"/>
          </a:xfrm>
        </p:grpSpPr>
        <p:sp>
          <p:nvSpPr>
            <p:cNvPr id="205" name="Прямоугольник 204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06" name="Прямая соединительная линия 205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Прямая соединительная линия 206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Прямая соединительная линия 207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Прямая соединительная линия 208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Прямая соединительная линия 209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Прямая соединительная линия 210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Прямая соединительная линия 211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Прямая соединительная линия 212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4" name="Группа 107"/>
          <p:cNvGrpSpPr>
            <a:grpSpLocks/>
          </p:cNvGrpSpPr>
          <p:nvPr/>
        </p:nvGrpSpPr>
        <p:grpSpPr bwMode="auto">
          <a:xfrm rot="10800000">
            <a:off x="7596336" y="2132856"/>
            <a:ext cx="82741" cy="339112"/>
            <a:chOff x="4335337" y="1960580"/>
            <a:chExt cx="71739" cy="287975"/>
          </a:xfrm>
        </p:grpSpPr>
        <p:sp>
          <p:nvSpPr>
            <p:cNvPr id="215" name="Прямоугольник 214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6" name="Прямая соединительная линия 215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Прямая соединительная линия 216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Прямая соединительная линия 217"/>
            <p:cNvCxnSpPr/>
            <p:nvPr/>
          </p:nvCxnSpPr>
          <p:spPr>
            <a:xfrm rot="5400000">
              <a:off x="4336066" y="2105050"/>
              <a:ext cx="69299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Прямая соединительная линия 218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Прямая соединительная линия 219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Прямая соединительная линия 220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Прямая соединительная линия 221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Прямая соединительная линия 222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7" name="Прямая соединительная линия 236"/>
          <p:cNvCxnSpPr/>
          <p:nvPr/>
        </p:nvCxnSpPr>
        <p:spPr>
          <a:xfrm>
            <a:off x="1187624" y="5661248"/>
            <a:ext cx="36004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Прямая соединительная линия 239"/>
          <p:cNvCxnSpPr/>
          <p:nvPr/>
        </p:nvCxnSpPr>
        <p:spPr>
          <a:xfrm flipV="1">
            <a:off x="1187624" y="5661249"/>
            <a:ext cx="360040" cy="216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243"/>
          <p:cNvCxnSpPr/>
          <p:nvPr/>
        </p:nvCxnSpPr>
        <p:spPr>
          <a:xfrm>
            <a:off x="4067944" y="1340768"/>
            <a:ext cx="338437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244"/>
          <p:cNvCxnSpPr/>
          <p:nvPr/>
        </p:nvCxnSpPr>
        <p:spPr>
          <a:xfrm>
            <a:off x="683568" y="1340768"/>
            <a:ext cx="28803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245"/>
          <p:cNvCxnSpPr/>
          <p:nvPr/>
        </p:nvCxnSpPr>
        <p:spPr>
          <a:xfrm>
            <a:off x="683568" y="1340768"/>
            <a:ext cx="72008" cy="48965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246"/>
          <p:cNvCxnSpPr/>
          <p:nvPr/>
        </p:nvCxnSpPr>
        <p:spPr>
          <a:xfrm>
            <a:off x="755576" y="6237312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247"/>
          <p:cNvCxnSpPr/>
          <p:nvPr/>
        </p:nvCxnSpPr>
        <p:spPr>
          <a:xfrm>
            <a:off x="2483768" y="6237312"/>
            <a:ext cx="59766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248"/>
          <p:cNvCxnSpPr/>
          <p:nvPr/>
        </p:nvCxnSpPr>
        <p:spPr>
          <a:xfrm>
            <a:off x="8388424" y="4005064"/>
            <a:ext cx="72008" cy="223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0" name="Прямая соединительная линия 249"/>
          <p:cNvCxnSpPr/>
          <p:nvPr/>
        </p:nvCxnSpPr>
        <p:spPr>
          <a:xfrm>
            <a:off x="8388424" y="1340768"/>
            <a:ext cx="0" cy="24482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1" name="Прямая соединительная линия 250"/>
          <p:cNvCxnSpPr/>
          <p:nvPr/>
        </p:nvCxnSpPr>
        <p:spPr>
          <a:xfrm>
            <a:off x="8244408" y="1340768"/>
            <a:ext cx="144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4" name="Прямая соединительная линия 263"/>
          <p:cNvCxnSpPr/>
          <p:nvPr/>
        </p:nvCxnSpPr>
        <p:spPr>
          <a:xfrm>
            <a:off x="8244408" y="3789040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8" name="Прямая соединительная линия 277"/>
          <p:cNvCxnSpPr/>
          <p:nvPr/>
        </p:nvCxnSpPr>
        <p:spPr>
          <a:xfrm flipV="1">
            <a:off x="3563888" y="1196752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9" name="Прямая соединительная линия 278"/>
          <p:cNvCxnSpPr/>
          <p:nvPr/>
        </p:nvCxnSpPr>
        <p:spPr>
          <a:xfrm flipV="1">
            <a:off x="4067944" y="1196752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0" name="Прямая соединительная линия 279"/>
          <p:cNvCxnSpPr/>
          <p:nvPr/>
        </p:nvCxnSpPr>
        <p:spPr>
          <a:xfrm flipV="1">
            <a:off x="8244408" y="1196752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1" name="Прямая соединительная линия 280"/>
          <p:cNvCxnSpPr/>
          <p:nvPr/>
        </p:nvCxnSpPr>
        <p:spPr>
          <a:xfrm flipV="1">
            <a:off x="7452320" y="1196752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2" name="Прямая соединительная линия 281"/>
          <p:cNvCxnSpPr/>
          <p:nvPr/>
        </p:nvCxnSpPr>
        <p:spPr>
          <a:xfrm flipV="1">
            <a:off x="1763688" y="609329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3" name="Прямая соединительная линия 282"/>
          <p:cNvCxnSpPr/>
          <p:nvPr/>
        </p:nvCxnSpPr>
        <p:spPr>
          <a:xfrm flipV="1">
            <a:off x="2483768" y="609329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7" name="Прямая соединительная линия 286"/>
          <p:cNvCxnSpPr/>
          <p:nvPr/>
        </p:nvCxnSpPr>
        <p:spPr>
          <a:xfrm>
            <a:off x="8244408" y="4005064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2" name="Прямая соединительная линия 291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Прямая соединительная линия 29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Прямая соединительная линия 296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TextBox 297"/>
          <p:cNvSpPr txBox="1"/>
          <p:nvPr/>
        </p:nvSpPr>
        <p:spPr>
          <a:xfrm>
            <a:off x="3419872" y="83671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Дорога </a:t>
            </a:r>
            <a:endParaRPr lang="ru-RU" dirty="0"/>
          </a:p>
        </p:txBody>
      </p:sp>
      <p:sp>
        <p:nvSpPr>
          <p:cNvPr id="299" name="TextBox 298"/>
          <p:cNvSpPr txBox="1"/>
          <p:nvPr/>
        </p:nvSpPr>
        <p:spPr>
          <a:xfrm>
            <a:off x="4355976" y="6381328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Жилая зона</a:t>
            </a:r>
            <a:endParaRPr lang="ru-RU" dirty="0"/>
          </a:p>
        </p:txBody>
      </p:sp>
      <p:sp>
        <p:nvSpPr>
          <p:cNvPr id="300" name="Прямоугольник 299"/>
          <p:cNvSpPr/>
          <p:nvPr/>
        </p:nvSpPr>
        <p:spPr>
          <a:xfrm rot="5400000">
            <a:off x="8082624" y="3640378"/>
            <a:ext cx="151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Жилая зона</a:t>
            </a:r>
            <a:endParaRPr lang="ru-RU" dirty="0"/>
          </a:p>
        </p:txBody>
      </p:sp>
      <p:sp>
        <p:nvSpPr>
          <p:cNvPr id="301" name="TextBox 300"/>
          <p:cNvSpPr txBox="1"/>
          <p:nvPr/>
        </p:nvSpPr>
        <p:spPr>
          <a:xfrm rot="16200000">
            <a:off x="-578704" y="3717031"/>
            <a:ext cx="1989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cap="all" dirty="0" smtClean="0">
                <a:hlinkClick r:id="rId2"/>
              </a:rPr>
              <a:t>МКУ ДО ДШИ № 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G:\20190116_11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8938759" y="5229200"/>
            <a:ext cx="205241" cy="205241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4427984" y="3861048"/>
            <a:ext cx="205241" cy="205241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3347864" y="5445224"/>
            <a:ext cx="205241" cy="206375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1-го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этажа)</a:t>
            </a:r>
          </a:p>
        </p:txBody>
      </p:sp>
      <p:grpSp>
        <p:nvGrpSpPr>
          <p:cNvPr id="11" name="Group 253"/>
          <p:cNvGrpSpPr>
            <a:grpSpLocks/>
          </p:cNvGrpSpPr>
          <p:nvPr/>
        </p:nvGrpSpPr>
        <p:grpSpPr bwMode="auto">
          <a:xfrm>
            <a:off x="7884368" y="1844824"/>
            <a:ext cx="357187" cy="360040"/>
            <a:chOff x="476" y="3248"/>
            <a:chExt cx="408" cy="409"/>
          </a:xfrm>
        </p:grpSpPr>
        <p:sp>
          <p:nvSpPr>
            <p:cNvPr id="12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3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4" name="Group 253"/>
          <p:cNvGrpSpPr>
            <a:grpSpLocks/>
          </p:cNvGrpSpPr>
          <p:nvPr/>
        </p:nvGrpSpPr>
        <p:grpSpPr bwMode="auto">
          <a:xfrm>
            <a:off x="4067944" y="4941168"/>
            <a:ext cx="285179" cy="360039"/>
            <a:chOff x="476" y="3248"/>
            <a:chExt cx="408" cy="409"/>
          </a:xfrm>
        </p:grpSpPr>
        <p:sp>
          <p:nvSpPr>
            <p:cNvPr id="15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7" name="Group 253"/>
          <p:cNvGrpSpPr>
            <a:grpSpLocks/>
          </p:cNvGrpSpPr>
          <p:nvPr/>
        </p:nvGrpSpPr>
        <p:grpSpPr bwMode="auto">
          <a:xfrm>
            <a:off x="5868144" y="1916832"/>
            <a:ext cx="288032" cy="288032"/>
            <a:chOff x="476" y="3248"/>
            <a:chExt cx="408" cy="409"/>
          </a:xfrm>
        </p:grpSpPr>
        <p:sp>
          <p:nvSpPr>
            <p:cNvPr id="18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9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191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G:\20190116_11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6009"/>
            <a:ext cx="9144000" cy="5949279"/>
          </a:xfrm>
          <a:prstGeom prst="rect">
            <a:avLst/>
          </a:prstGeom>
          <a:noFill/>
        </p:spPr>
      </p:pic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6300192" y="2348880"/>
            <a:ext cx="205241" cy="206375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6084168" y="6021288"/>
            <a:ext cx="206375" cy="206375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3707904" y="5949280"/>
            <a:ext cx="205241" cy="205241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2-го и 3-го этажей)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866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pic>
        <p:nvPicPr>
          <p:cNvPr id="25602" name="Picture 2" descr="G:\Снимок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327003" y="2423349"/>
            <a:ext cx="4988765" cy="2823606"/>
          </a:xfrm>
          <a:prstGeom prst="rect">
            <a:avLst/>
          </a:prstGeom>
          <a:noFill/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061351"/>
              </p:ext>
            </p:extLst>
          </p:nvPr>
        </p:nvGraphicFramePr>
        <p:xfrm>
          <a:off x="4211638" y="1042988"/>
          <a:ext cx="4032250" cy="554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Acrobat Document" r:id="rId4" imgW="8096154" imgH="11134530" progId="AcroExch.Document.DC">
                  <p:embed/>
                </p:oleObj>
              </mc:Choice>
              <mc:Fallback>
                <p:oleObj name="Acrobat Document" r:id="rId4" imgW="8096154" imgH="11134530" progId="AcroExch.Document.DC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1042988"/>
                        <a:ext cx="4032250" cy="554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40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pic>
        <p:nvPicPr>
          <p:cNvPr id="67" name="Picture 2" descr="G:\Снимок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327003" y="2423349"/>
            <a:ext cx="4988765" cy="2823606"/>
          </a:xfrm>
          <a:prstGeom prst="rect">
            <a:avLst/>
          </a:prstGeom>
          <a:noFill/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061351"/>
              </p:ext>
            </p:extLst>
          </p:nvPr>
        </p:nvGraphicFramePr>
        <p:xfrm>
          <a:off x="4211960" y="1043117"/>
          <a:ext cx="4032448" cy="5547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Acrobat Document" r:id="rId4" imgW="8096154" imgH="11134530" progId="AcroExch.Document.DC">
                  <p:embed/>
                </p:oleObj>
              </mc:Choice>
              <mc:Fallback>
                <p:oleObj name="Acrobat Document" r:id="rId4" imgW="8096154" imgH="1113453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11960" y="1043117"/>
                        <a:ext cx="4032448" cy="55470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44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2; детей 0 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19; детей 0 чел.; больных –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  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* 73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546057"/>
              </p:ext>
            </p:extLst>
          </p:nvPr>
        </p:nvGraphicFramePr>
        <p:xfrm>
          <a:off x="285750" y="957036"/>
          <a:ext cx="8572500" cy="584903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проемы. Знаки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помещении тамбура -1 этаж.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10000л.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355642"/>
              </p:ext>
            </p:extLst>
          </p:nvPr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«ООО  СФЕРА» 16,07.2018г. Сигнал выведен на улицу и передается в ПЧ-34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526317"/>
              </p:ext>
            </p:extLst>
          </p:nvPr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в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реконструкции)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16.Июня  2014г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Дербентскому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р-ону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УНД  ГУ  МЧС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РАЗНОЕ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84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1"/>
            <a:ext cx="9144000" cy="836712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sp>
        <p:nvSpPr>
          <p:cNvPr id="117" name="Прямоугольник 116"/>
          <p:cNvSpPr/>
          <p:nvPr/>
        </p:nvSpPr>
        <p:spPr bwMode="auto">
          <a:xfrm rot="5400000">
            <a:off x="1234682" y="6190254"/>
            <a:ext cx="249464" cy="343581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8" name="Прямоугольник 117"/>
          <p:cNvSpPr/>
          <p:nvPr/>
        </p:nvSpPr>
        <p:spPr bwMode="auto">
          <a:xfrm rot="5400000">
            <a:off x="6444208" y="2060848"/>
            <a:ext cx="936104" cy="13681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" name="Прямоугольник 118"/>
          <p:cNvSpPr/>
          <p:nvPr/>
        </p:nvSpPr>
        <p:spPr bwMode="auto">
          <a:xfrm rot="5400000">
            <a:off x="5293777" y="6163607"/>
            <a:ext cx="217708" cy="365118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0" name="Прямоугольник 119"/>
          <p:cNvSpPr/>
          <p:nvPr/>
        </p:nvSpPr>
        <p:spPr bwMode="auto">
          <a:xfrm rot="5400000">
            <a:off x="3330777" y="709783"/>
            <a:ext cx="752929" cy="3887107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Прямоугольник 120"/>
          <p:cNvSpPr/>
          <p:nvPr/>
        </p:nvSpPr>
        <p:spPr bwMode="auto">
          <a:xfrm rot="5400000">
            <a:off x="1079612" y="3681028"/>
            <a:ext cx="2160240" cy="79208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73"/>
          <p:cNvGrpSpPr>
            <a:grpSpLocks/>
          </p:cNvGrpSpPr>
          <p:nvPr/>
        </p:nvGrpSpPr>
        <p:grpSpPr bwMode="auto">
          <a:xfrm rot="10800000">
            <a:off x="5652120" y="3284984"/>
            <a:ext cx="82741" cy="339112"/>
            <a:chOff x="4335615" y="1957644"/>
            <a:chExt cx="71706" cy="288032"/>
          </a:xfrm>
        </p:grpSpPr>
        <p:sp>
          <p:nvSpPr>
            <p:cNvPr id="123" name="Прямоугольник 122"/>
            <p:cNvSpPr/>
            <p:nvPr/>
          </p:nvSpPr>
          <p:spPr>
            <a:xfrm>
              <a:off x="4336648" y="1960633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26" name="Прямая соединительная линия 125"/>
            <p:cNvCxnSpPr/>
            <p:nvPr/>
          </p:nvCxnSpPr>
          <p:spPr>
            <a:xfrm>
              <a:off x="4336648" y="206079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Прямая соединительная линия 126"/>
            <p:cNvCxnSpPr/>
            <p:nvPr/>
          </p:nvCxnSpPr>
          <p:spPr>
            <a:xfrm>
              <a:off x="4336648" y="20848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я соединительная линия 127"/>
            <p:cNvCxnSpPr/>
            <p:nvPr/>
          </p:nvCxnSpPr>
          <p:spPr>
            <a:xfrm>
              <a:off x="4335666" y="210510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/>
            <p:cNvCxnSpPr/>
            <p:nvPr/>
          </p:nvCxnSpPr>
          <p:spPr>
            <a:xfrm>
              <a:off x="4335666" y="212532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Прямая соединительная линия 171"/>
            <p:cNvCxnSpPr/>
            <p:nvPr/>
          </p:nvCxnSpPr>
          <p:spPr>
            <a:xfrm>
              <a:off x="4336648" y="214748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Прямая соединительная линия 172"/>
            <p:cNvCxnSpPr/>
            <p:nvPr/>
          </p:nvCxnSpPr>
          <p:spPr>
            <a:xfrm>
              <a:off x="4335666" y="216963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Прямая соединительная линия 173"/>
            <p:cNvCxnSpPr/>
            <p:nvPr/>
          </p:nvCxnSpPr>
          <p:spPr>
            <a:xfrm>
              <a:off x="4336648" y="21927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Прямая соединительная линия 174"/>
            <p:cNvCxnSpPr/>
            <p:nvPr/>
          </p:nvCxnSpPr>
          <p:spPr>
            <a:xfrm>
              <a:off x="4335666" y="221682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85"/>
          <p:cNvGrpSpPr>
            <a:grpSpLocks/>
          </p:cNvGrpSpPr>
          <p:nvPr/>
        </p:nvGrpSpPr>
        <p:grpSpPr bwMode="auto">
          <a:xfrm>
            <a:off x="1691680" y="2708920"/>
            <a:ext cx="84422" cy="332360"/>
            <a:chOff x="4335615" y="1957644"/>
            <a:chExt cx="71706" cy="288032"/>
          </a:xfrm>
        </p:grpSpPr>
        <p:sp>
          <p:nvSpPr>
            <p:cNvPr id="203" name="Прямоугольник 202"/>
            <p:cNvSpPr/>
            <p:nvPr/>
          </p:nvSpPr>
          <p:spPr>
            <a:xfrm>
              <a:off x="4333510" y="1958111"/>
              <a:ext cx="71272" cy="287929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04" name="Прямая соединительная линия 203"/>
            <p:cNvCxnSpPr/>
            <p:nvPr/>
          </p:nvCxnSpPr>
          <p:spPr>
            <a:xfrm>
              <a:off x="4333510" y="2061293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Прямая соединительная линия 204"/>
            <p:cNvCxnSpPr/>
            <p:nvPr/>
          </p:nvCxnSpPr>
          <p:spPr>
            <a:xfrm>
              <a:off x="4333510" y="2084878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Прямая соединительная линия 205"/>
            <p:cNvCxnSpPr/>
            <p:nvPr/>
          </p:nvCxnSpPr>
          <p:spPr>
            <a:xfrm>
              <a:off x="4332547" y="2105515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Прямая соединительная линия 206"/>
            <p:cNvCxnSpPr/>
            <p:nvPr/>
          </p:nvCxnSpPr>
          <p:spPr>
            <a:xfrm>
              <a:off x="4332547" y="2126151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Прямая соединительная линия 207"/>
            <p:cNvCxnSpPr/>
            <p:nvPr/>
          </p:nvCxnSpPr>
          <p:spPr>
            <a:xfrm>
              <a:off x="4333510" y="2147770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Прямая соединительная линия 208"/>
            <p:cNvCxnSpPr/>
            <p:nvPr/>
          </p:nvCxnSpPr>
          <p:spPr>
            <a:xfrm>
              <a:off x="4332547" y="2169389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Прямая соединительная линия 209"/>
            <p:cNvCxnSpPr/>
            <p:nvPr/>
          </p:nvCxnSpPr>
          <p:spPr>
            <a:xfrm>
              <a:off x="4333510" y="2192974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Прямая соединительная линия 210"/>
            <p:cNvCxnSpPr/>
            <p:nvPr/>
          </p:nvCxnSpPr>
          <p:spPr>
            <a:xfrm>
              <a:off x="4332547" y="2217542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07"/>
          <p:cNvGrpSpPr>
            <a:grpSpLocks/>
          </p:cNvGrpSpPr>
          <p:nvPr/>
        </p:nvGrpSpPr>
        <p:grpSpPr bwMode="auto">
          <a:xfrm rot="5400000">
            <a:off x="6068338" y="2076679"/>
            <a:ext cx="82741" cy="339112"/>
            <a:chOff x="4335337" y="1960580"/>
            <a:chExt cx="71739" cy="287975"/>
          </a:xfrm>
        </p:grpSpPr>
        <p:sp>
          <p:nvSpPr>
            <p:cNvPr id="213" name="Прямоугольник 212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4" name="Прямая соединительная линия 213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Прямая соединительная линия 214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Прямая соединительная линия 215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Прямая соединительная линия 216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Прямая соединительная линия 217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Прямая соединительная линия 218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Прямая соединительная линия 219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Прямая соединительная линия 220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33"/>
          <p:cNvGrpSpPr>
            <a:grpSpLocks/>
          </p:cNvGrpSpPr>
          <p:nvPr/>
        </p:nvGrpSpPr>
        <p:grpSpPr bwMode="auto">
          <a:xfrm rot="5400000">
            <a:off x="2683962" y="2076679"/>
            <a:ext cx="82741" cy="339112"/>
            <a:chOff x="4335615" y="1957644"/>
            <a:chExt cx="71706" cy="288032"/>
          </a:xfrm>
        </p:grpSpPr>
        <p:sp>
          <p:nvSpPr>
            <p:cNvPr id="223" name="Прямоугольник 222"/>
            <p:cNvSpPr/>
            <p:nvPr/>
          </p:nvSpPr>
          <p:spPr>
            <a:xfrm>
              <a:off x="4336519" y="1960253"/>
              <a:ext cx="70754" cy="287974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24" name="Прямая соединительная линия 223"/>
            <p:cNvCxnSpPr/>
            <p:nvPr/>
          </p:nvCxnSpPr>
          <p:spPr>
            <a:xfrm>
              <a:off x="4336519" y="206041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Прямая соединительная линия 224"/>
            <p:cNvCxnSpPr/>
            <p:nvPr/>
          </p:nvCxnSpPr>
          <p:spPr>
            <a:xfrm>
              <a:off x="4336519" y="208449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Прямая соединительная линия 225"/>
            <p:cNvCxnSpPr/>
            <p:nvPr/>
          </p:nvCxnSpPr>
          <p:spPr>
            <a:xfrm>
              <a:off x="4335537" y="210472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Прямая соединительная линия 226"/>
            <p:cNvCxnSpPr/>
            <p:nvPr/>
          </p:nvCxnSpPr>
          <p:spPr>
            <a:xfrm>
              <a:off x="4335537" y="21249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Прямая соединительная линия 227"/>
            <p:cNvCxnSpPr/>
            <p:nvPr/>
          </p:nvCxnSpPr>
          <p:spPr>
            <a:xfrm>
              <a:off x="4336519" y="214710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Прямая соединительная линия 228"/>
            <p:cNvCxnSpPr/>
            <p:nvPr/>
          </p:nvCxnSpPr>
          <p:spPr>
            <a:xfrm>
              <a:off x="4335537" y="2169251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Прямая соединительная линия 229"/>
            <p:cNvCxnSpPr/>
            <p:nvPr/>
          </p:nvCxnSpPr>
          <p:spPr>
            <a:xfrm>
              <a:off x="4336519" y="219236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Прямая соединительная линия 230"/>
            <p:cNvCxnSpPr/>
            <p:nvPr/>
          </p:nvCxnSpPr>
          <p:spPr>
            <a:xfrm>
              <a:off x="4335537" y="221644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2" name="Прямоугольник 231"/>
          <p:cNvSpPr/>
          <p:nvPr/>
        </p:nvSpPr>
        <p:spPr bwMode="auto">
          <a:xfrm rot="5400000">
            <a:off x="5724128" y="2204864"/>
            <a:ext cx="432048" cy="576064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3" name="Прямоугольник 232"/>
          <p:cNvSpPr/>
          <p:nvPr/>
        </p:nvSpPr>
        <p:spPr bwMode="auto">
          <a:xfrm rot="5400000">
            <a:off x="4211960" y="3717032"/>
            <a:ext cx="2160240" cy="720080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34" name="Прямая соединительная линия 233"/>
          <p:cNvCxnSpPr/>
          <p:nvPr/>
        </p:nvCxnSpPr>
        <p:spPr bwMode="auto">
          <a:xfrm rot="5400000" flipV="1">
            <a:off x="6311397" y="3795273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Прямая соединительная линия 234"/>
          <p:cNvCxnSpPr/>
          <p:nvPr/>
        </p:nvCxnSpPr>
        <p:spPr bwMode="auto">
          <a:xfrm rot="5400000">
            <a:off x="3769061" y="1063587"/>
            <a:ext cx="0" cy="31466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Прямая соединительная линия 235"/>
          <p:cNvCxnSpPr/>
          <p:nvPr/>
        </p:nvCxnSpPr>
        <p:spPr bwMode="auto">
          <a:xfrm rot="5400000" flipH="1">
            <a:off x="5273370" y="2655621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Прямая соединительная линия 236"/>
          <p:cNvCxnSpPr/>
          <p:nvPr/>
        </p:nvCxnSpPr>
        <p:spPr bwMode="auto">
          <a:xfrm rot="5400000">
            <a:off x="5273370" y="2295582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Прямая соединительная линия 237"/>
          <p:cNvCxnSpPr/>
          <p:nvPr/>
        </p:nvCxnSpPr>
        <p:spPr bwMode="auto">
          <a:xfrm rot="5400000">
            <a:off x="1776161" y="2624439"/>
            <a:ext cx="376464" cy="40141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Прямая соединительная линия 238"/>
          <p:cNvCxnSpPr/>
          <p:nvPr/>
        </p:nvCxnSpPr>
        <p:spPr bwMode="auto">
          <a:xfrm flipH="1" flipV="1">
            <a:off x="1763688" y="2276872"/>
            <a:ext cx="432048" cy="36004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Прямая соединительная линия 239"/>
          <p:cNvCxnSpPr/>
          <p:nvPr/>
        </p:nvCxnSpPr>
        <p:spPr bwMode="auto">
          <a:xfrm>
            <a:off x="5652120" y="2479838"/>
            <a:ext cx="576064" cy="1305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Прямая соединительная линия 240"/>
          <p:cNvCxnSpPr>
            <a:stCxn id="118" idx="2"/>
            <a:endCxn id="118" idx="0"/>
          </p:cNvCxnSpPr>
          <p:nvPr/>
        </p:nvCxnSpPr>
        <p:spPr bwMode="auto">
          <a:xfrm>
            <a:off x="6228184" y="2744924"/>
            <a:ext cx="1368152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Прямая соединительная линия 241"/>
          <p:cNvCxnSpPr/>
          <p:nvPr/>
        </p:nvCxnSpPr>
        <p:spPr bwMode="auto">
          <a:xfrm flipH="1" flipV="1">
            <a:off x="5220072" y="6237312"/>
            <a:ext cx="360040" cy="21602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Прямая соединительная линия 242"/>
          <p:cNvCxnSpPr/>
          <p:nvPr/>
        </p:nvCxnSpPr>
        <p:spPr>
          <a:xfrm>
            <a:off x="2195736" y="2636912"/>
            <a:ext cx="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243"/>
          <p:cNvCxnSpPr/>
          <p:nvPr/>
        </p:nvCxnSpPr>
        <p:spPr>
          <a:xfrm flipH="1">
            <a:off x="1763688" y="4797152"/>
            <a:ext cx="432048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244"/>
          <p:cNvCxnSpPr/>
          <p:nvPr/>
        </p:nvCxnSpPr>
        <p:spPr>
          <a:xfrm>
            <a:off x="2195736" y="4797152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245"/>
          <p:cNvCxnSpPr/>
          <p:nvPr/>
        </p:nvCxnSpPr>
        <p:spPr>
          <a:xfrm>
            <a:off x="5292080" y="2636912"/>
            <a:ext cx="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246"/>
          <p:cNvCxnSpPr/>
          <p:nvPr/>
        </p:nvCxnSpPr>
        <p:spPr>
          <a:xfrm flipH="1">
            <a:off x="4932040" y="4797152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247"/>
          <p:cNvCxnSpPr/>
          <p:nvPr/>
        </p:nvCxnSpPr>
        <p:spPr>
          <a:xfrm>
            <a:off x="5292080" y="4797152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248"/>
          <p:cNvCxnSpPr/>
          <p:nvPr/>
        </p:nvCxnSpPr>
        <p:spPr bwMode="auto">
          <a:xfrm flipH="1">
            <a:off x="5220072" y="6237312"/>
            <a:ext cx="360040" cy="21602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07"/>
          <p:cNvGrpSpPr>
            <a:grpSpLocks/>
          </p:cNvGrpSpPr>
          <p:nvPr/>
        </p:nvGrpSpPr>
        <p:grpSpPr bwMode="auto">
          <a:xfrm rot="5400000">
            <a:off x="5924322" y="2580735"/>
            <a:ext cx="82741" cy="339112"/>
            <a:chOff x="4335337" y="1960580"/>
            <a:chExt cx="71739" cy="287975"/>
          </a:xfrm>
        </p:grpSpPr>
        <p:sp>
          <p:nvSpPr>
            <p:cNvPr id="251" name="Прямоугольник 25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52" name="Прямая соединительная линия 25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Прямая соединительная линия 25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Прямая соединительная линия 253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Прямая соединительная линия 25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Прямая соединительная линия 25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Прямая соединительная линия 25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Прямая соединительная линия 25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Прямая соединительная линия 25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07"/>
          <p:cNvGrpSpPr>
            <a:grpSpLocks/>
          </p:cNvGrpSpPr>
          <p:nvPr/>
        </p:nvGrpSpPr>
        <p:grpSpPr bwMode="auto">
          <a:xfrm rot="5400000">
            <a:off x="2107897" y="5029007"/>
            <a:ext cx="82741" cy="339112"/>
            <a:chOff x="4335337" y="1960580"/>
            <a:chExt cx="71739" cy="287975"/>
          </a:xfrm>
        </p:grpSpPr>
        <p:sp>
          <p:nvSpPr>
            <p:cNvPr id="261" name="Прямоугольник 26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62" name="Прямая соединительная линия 26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Прямая соединительная линия 26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Прямая соединительная линия 263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Прямая соединительная линия 26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Прямая соединительная линия 26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Прямая соединительная линия 26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Прямая соединительная линия 26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Прямая соединительная линия 26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7"/>
          <p:cNvGrpSpPr>
            <a:grpSpLocks/>
          </p:cNvGrpSpPr>
          <p:nvPr/>
        </p:nvGrpSpPr>
        <p:grpSpPr bwMode="auto">
          <a:xfrm rot="10800000">
            <a:off x="7596336" y="2276872"/>
            <a:ext cx="82741" cy="339112"/>
            <a:chOff x="4335337" y="1960580"/>
            <a:chExt cx="71739" cy="287975"/>
          </a:xfrm>
        </p:grpSpPr>
        <p:sp>
          <p:nvSpPr>
            <p:cNvPr id="271" name="Прямоугольник 27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72" name="Прямая соединительная линия 27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Прямая соединительная линия 27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Прямая соединительная линия 273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Прямая соединительная линия 27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Прямая соединительная линия 27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Прямая соединительная линия 27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Прямая соединительная линия 27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Прямая соединительная линия 27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07"/>
          <p:cNvGrpSpPr>
            <a:grpSpLocks/>
          </p:cNvGrpSpPr>
          <p:nvPr/>
        </p:nvGrpSpPr>
        <p:grpSpPr bwMode="auto">
          <a:xfrm rot="5400000">
            <a:off x="7076450" y="2076679"/>
            <a:ext cx="82741" cy="339112"/>
            <a:chOff x="4335337" y="1960580"/>
            <a:chExt cx="71739" cy="287975"/>
          </a:xfrm>
        </p:grpSpPr>
        <p:sp>
          <p:nvSpPr>
            <p:cNvPr id="281" name="Прямоугольник 28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82" name="Прямая соединительная линия 28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Прямая соединительная линия 28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Прямая соединительная линия 283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Прямая соединительная линия 28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Прямая соединительная линия 28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Прямая соединительная линия 28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Прямая соединительная линия 28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Прямая соединительная линия 28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07"/>
          <p:cNvGrpSpPr>
            <a:grpSpLocks/>
          </p:cNvGrpSpPr>
          <p:nvPr/>
        </p:nvGrpSpPr>
        <p:grpSpPr bwMode="auto">
          <a:xfrm rot="10800000">
            <a:off x="7596336" y="2708920"/>
            <a:ext cx="82741" cy="339112"/>
            <a:chOff x="4335337" y="1960580"/>
            <a:chExt cx="71739" cy="287975"/>
          </a:xfrm>
        </p:grpSpPr>
        <p:sp>
          <p:nvSpPr>
            <p:cNvPr id="291" name="Прямоугольник 29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92" name="Прямая соединительная линия 29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Прямая соединительная линия 29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Прямая соединительная линия 293"/>
            <p:cNvCxnSpPr/>
            <p:nvPr/>
          </p:nvCxnSpPr>
          <p:spPr>
            <a:xfrm rot="5400000">
              <a:off x="4336066" y="2105050"/>
              <a:ext cx="69299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Прямая соединительная линия 29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Прямая соединительная линия 29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Прямая соединительная линия 29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Прямая соединительная линия 29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Прямая соединительная линия 29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0" name="Прямая соединительная линия 299"/>
          <p:cNvCxnSpPr/>
          <p:nvPr/>
        </p:nvCxnSpPr>
        <p:spPr>
          <a:xfrm>
            <a:off x="1187624" y="6237312"/>
            <a:ext cx="36004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Прямая соединительная линия 300"/>
          <p:cNvCxnSpPr/>
          <p:nvPr/>
        </p:nvCxnSpPr>
        <p:spPr>
          <a:xfrm flipV="1">
            <a:off x="1187624" y="6237313"/>
            <a:ext cx="360040" cy="216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Прямая соединительная линия 301"/>
          <p:cNvCxnSpPr/>
          <p:nvPr/>
        </p:nvCxnSpPr>
        <p:spPr>
          <a:xfrm>
            <a:off x="4067944" y="1916832"/>
            <a:ext cx="338437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3" name="Прямая соединительная линия 302"/>
          <p:cNvCxnSpPr/>
          <p:nvPr/>
        </p:nvCxnSpPr>
        <p:spPr>
          <a:xfrm>
            <a:off x="683568" y="1916832"/>
            <a:ext cx="28803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4" name="Прямая соединительная линия 303"/>
          <p:cNvCxnSpPr/>
          <p:nvPr/>
        </p:nvCxnSpPr>
        <p:spPr>
          <a:xfrm>
            <a:off x="683568" y="1916832"/>
            <a:ext cx="72008" cy="48965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5" name="Прямая соединительная линия 304"/>
          <p:cNvCxnSpPr/>
          <p:nvPr/>
        </p:nvCxnSpPr>
        <p:spPr>
          <a:xfrm>
            <a:off x="755576" y="6813376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6" name="Прямая соединительная линия 305"/>
          <p:cNvCxnSpPr/>
          <p:nvPr/>
        </p:nvCxnSpPr>
        <p:spPr>
          <a:xfrm>
            <a:off x="2483768" y="6813376"/>
            <a:ext cx="59766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7" name="Прямая соединительная линия 306"/>
          <p:cNvCxnSpPr/>
          <p:nvPr/>
        </p:nvCxnSpPr>
        <p:spPr>
          <a:xfrm>
            <a:off x="8388424" y="4581128"/>
            <a:ext cx="72008" cy="223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8" name="Прямая соединительная линия 307"/>
          <p:cNvCxnSpPr/>
          <p:nvPr/>
        </p:nvCxnSpPr>
        <p:spPr>
          <a:xfrm>
            <a:off x="8388424" y="1916832"/>
            <a:ext cx="0" cy="24482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9" name="Прямая соединительная линия 308"/>
          <p:cNvCxnSpPr/>
          <p:nvPr/>
        </p:nvCxnSpPr>
        <p:spPr>
          <a:xfrm>
            <a:off x="8244408" y="1916832"/>
            <a:ext cx="144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0" name="Прямая соединительная линия 309"/>
          <p:cNvCxnSpPr/>
          <p:nvPr/>
        </p:nvCxnSpPr>
        <p:spPr>
          <a:xfrm>
            <a:off x="8244408" y="4365104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1" name="Прямая соединительная линия 310"/>
          <p:cNvCxnSpPr/>
          <p:nvPr/>
        </p:nvCxnSpPr>
        <p:spPr>
          <a:xfrm flipV="1">
            <a:off x="3563888" y="177281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2" name="Прямая соединительная линия 311"/>
          <p:cNvCxnSpPr/>
          <p:nvPr/>
        </p:nvCxnSpPr>
        <p:spPr>
          <a:xfrm flipV="1">
            <a:off x="4067944" y="177281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3" name="Прямая соединительная линия 312"/>
          <p:cNvCxnSpPr/>
          <p:nvPr/>
        </p:nvCxnSpPr>
        <p:spPr>
          <a:xfrm flipV="1">
            <a:off x="8244408" y="177281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4" name="Прямая соединительная линия 313"/>
          <p:cNvCxnSpPr/>
          <p:nvPr/>
        </p:nvCxnSpPr>
        <p:spPr>
          <a:xfrm flipV="1">
            <a:off x="7452320" y="177281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5" name="Прямая соединительная линия 314"/>
          <p:cNvCxnSpPr/>
          <p:nvPr/>
        </p:nvCxnSpPr>
        <p:spPr>
          <a:xfrm flipV="1">
            <a:off x="1763688" y="666936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6" name="Прямая соединительная линия 315"/>
          <p:cNvCxnSpPr/>
          <p:nvPr/>
        </p:nvCxnSpPr>
        <p:spPr>
          <a:xfrm flipV="1">
            <a:off x="2483768" y="666936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7" name="Прямая соединительная линия 316"/>
          <p:cNvCxnSpPr/>
          <p:nvPr/>
        </p:nvCxnSpPr>
        <p:spPr>
          <a:xfrm>
            <a:off x="8244408" y="4581128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8" name="Прямая соединительная линия 317"/>
          <p:cNvCxnSpPr/>
          <p:nvPr/>
        </p:nvCxnSpPr>
        <p:spPr>
          <a:xfrm>
            <a:off x="0" y="18448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Прямая соединительная линия 318"/>
          <p:cNvCxnSpPr/>
          <p:nvPr/>
        </p:nvCxnSpPr>
        <p:spPr>
          <a:xfrm>
            <a:off x="0" y="170080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Прямая соединительная линия 319"/>
          <p:cNvCxnSpPr/>
          <p:nvPr/>
        </p:nvCxnSpPr>
        <p:spPr>
          <a:xfrm>
            <a:off x="0" y="155679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TextBox 320"/>
          <p:cNvSpPr txBox="1"/>
          <p:nvPr/>
        </p:nvSpPr>
        <p:spPr>
          <a:xfrm>
            <a:off x="3419872" y="148478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Дорога </a:t>
            </a:r>
            <a:endParaRPr lang="ru-RU" dirty="0"/>
          </a:p>
        </p:txBody>
      </p:sp>
      <p:sp>
        <p:nvSpPr>
          <p:cNvPr id="322" name="TextBox 321"/>
          <p:cNvSpPr txBox="1"/>
          <p:nvPr/>
        </p:nvSpPr>
        <p:spPr>
          <a:xfrm>
            <a:off x="4355976" y="6957392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Жилая зона</a:t>
            </a:r>
            <a:endParaRPr lang="ru-RU" dirty="0"/>
          </a:p>
        </p:txBody>
      </p:sp>
      <p:sp>
        <p:nvSpPr>
          <p:cNvPr id="323" name="Прямоугольник 322"/>
          <p:cNvSpPr/>
          <p:nvPr/>
        </p:nvSpPr>
        <p:spPr>
          <a:xfrm rot="5400000">
            <a:off x="8082624" y="4216442"/>
            <a:ext cx="151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Жилая зона</a:t>
            </a:r>
            <a:endParaRPr lang="ru-RU" dirty="0"/>
          </a:p>
        </p:txBody>
      </p:sp>
      <p:sp>
        <p:nvSpPr>
          <p:cNvPr id="324" name="TextBox 323"/>
          <p:cNvSpPr txBox="1"/>
          <p:nvPr/>
        </p:nvSpPr>
        <p:spPr>
          <a:xfrm rot="16200000">
            <a:off x="-578704" y="4293095"/>
            <a:ext cx="1989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cap="all" dirty="0" smtClean="0">
                <a:hlinkClick r:id="rId2"/>
              </a:rPr>
              <a:t>МКУ ДО ДШИ № 4</a:t>
            </a:r>
            <a:endParaRPr lang="ru-RU" dirty="0"/>
          </a:p>
        </p:txBody>
      </p:sp>
      <p:sp>
        <p:nvSpPr>
          <p:cNvPr id="326" name="TextBox 325"/>
          <p:cNvSpPr txBox="1"/>
          <p:nvPr/>
        </p:nvSpPr>
        <p:spPr>
          <a:xfrm>
            <a:off x="1115616" y="980728"/>
            <a:ext cx="285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dirty="0" smtClean="0">
                <a:hlinkClick r:id="rId3"/>
              </a:rPr>
              <a:t>Участковый пункт </a:t>
            </a:r>
            <a:r>
              <a:rPr lang="ru-RU" b="1" dirty="0" smtClean="0">
                <a:hlinkClick r:id="rId3"/>
              </a:rPr>
              <a:t>полиции</a:t>
            </a:r>
            <a:endParaRPr lang="ru-RU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1537920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825154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1"/>
            <a:ext cx="9144000" cy="836712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sp>
        <p:nvSpPr>
          <p:cNvPr id="117" name="Прямоугольник 116"/>
          <p:cNvSpPr/>
          <p:nvPr/>
        </p:nvSpPr>
        <p:spPr bwMode="auto">
          <a:xfrm rot="5400000">
            <a:off x="1234682" y="6190254"/>
            <a:ext cx="249464" cy="343581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8" name="Прямоугольник 117"/>
          <p:cNvSpPr/>
          <p:nvPr/>
        </p:nvSpPr>
        <p:spPr bwMode="auto">
          <a:xfrm rot="5400000">
            <a:off x="6444208" y="2060848"/>
            <a:ext cx="936104" cy="13681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" name="Прямоугольник 118"/>
          <p:cNvSpPr/>
          <p:nvPr/>
        </p:nvSpPr>
        <p:spPr bwMode="auto">
          <a:xfrm rot="5400000">
            <a:off x="5293777" y="6163607"/>
            <a:ext cx="217708" cy="365118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0" name="Прямоугольник 119"/>
          <p:cNvSpPr/>
          <p:nvPr/>
        </p:nvSpPr>
        <p:spPr bwMode="auto">
          <a:xfrm rot="5400000">
            <a:off x="3330777" y="709783"/>
            <a:ext cx="752929" cy="3887107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Прямоугольник 120"/>
          <p:cNvSpPr/>
          <p:nvPr/>
        </p:nvSpPr>
        <p:spPr bwMode="auto">
          <a:xfrm rot="5400000">
            <a:off x="1079612" y="3681028"/>
            <a:ext cx="2160240" cy="79208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22" name="Группа 73"/>
          <p:cNvGrpSpPr>
            <a:grpSpLocks/>
          </p:cNvGrpSpPr>
          <p:nvPr/>
        </p:nvGrpSpPr>
        <p:grpSpPr bwMode="auto">
          <a:xfrm rot="10800000">
            <a:off x="5652120" y="3284984"/>
            <a:ext cx="82741" cy="339112"/>
            <a:chOff x="4335615" y="1957644"/>
            <a:chExt cx="71706" cy="288032"/>
          </a:xfrm>
        </p:grpSpPr>
        <p:sp>
          <p:nvSpPr>
            <p:cNvPr id="123" name="Прямоугольник 122"/>
            <p:cNvSpPr/>
            <p:nvPr/>
          </p:nvSpPr>
          <p:spPr>
            <a:xfrm>
              <a:off x="4336648" y="1960633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26" name="Прямая соединительная линия 125"/>
            <p:cNvCxnSpPr/>
            <p:nvPr/>
          </p:nvCxnSpPr>
          <p:spPr>
            <a:xfrm>
              <a:off x="4336648" y="206079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Прямая соединительная линия 126"/>
            <p:cNvCxnSpPr/>
            <p:nvPr/>
          </p:nvCxnSpPr>
          <p:spPr>
            <a:xfrm>
              <a:off x="4336648" y="20848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я соединительная линия 127"/>
            <p:cNvCxnSpPr/>
            <p:nvPr/>
          </p:nvCxnSpPr>
          <p:spPr>
            <a:xfrm>
              <a:off x="4335666" y="210510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/>
            <p:cNvCxnSpPr/>
            <p:nvPr/>
          </p:nvCxnSpPr>
          <p:spPr>
            <a:xfrm>
              <a:off x="4335666" y="212532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Прямая соединительная линия 171"/>
            <p:cNvCxnSpPr/>
            <p:nvPr/>
          </p:nvCxnSpPr>
          <p:spPr>
            <a:xfrm>
              <a:off x="4336648" y="214748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Прямая соединительная линия 172"/>
            <p:cNvCxnSpPr/>
            <p:nvPr/>
          </p:nvCxnSpPr>
          <p:spPr>
            <a:xfrm>
              <a:off x="4335666" y="216963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Прямая соединительная линия 173"/>
            <p:cNvCxnSpPr/>
            <p:nvPr/>
          </p:nvCxnSpPr>
          <p:spPr>
            <a:xfrm>
              <a:off x="4336648" y="21927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Прямая соединительная линия 174"/>
            <p:cNvCxnSpPr/>
            <p:nvPr/>
          </p:nvCxnSpPr>
          <p:spPr>
            <a:xfrm>
              <a:off x="4335666" y="221682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6" name="Группа 85"/>
          <p:cNvGrpSpPr>
            <a:grpSpLocks/>
          </p:cNvGrpSpPr>
          <p:nvPr/>
        </p:nvGrpSpPr>
        <p:grpSpPr bwMode="auto">
          <a:xfrm>
            <a:off x="1691680" y="2708920"/>
            <a:ext cx="84422" cy="332360"/>
            <a:chOff x="4335615" y="1957644"/>
            <a:chExt cx="71706" cy="288032"/>
          </a:xfrm>
        </p:grpSpPr>
        <p:sp>
          <p:nvSpPr>
            <p:cNvPr id="203" name="Прямоугольник 202"/>
            <p:cNvSpPr/>
            <p:nvPr/>
          </p:nvSpPr>
          <p:spPr>
            <a:xfrm>
              <a:off x="4333510" y="1958111"/>
              <a:ext cx="71272" cy="287929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04" name="Прямая соединительная линия 203"/>
            <p:cNvCxnSpPr/>
            <p:nvPr/>
          </p:nvCxnSpPr>
          <p:spPr>
            <a:xfrm>
              <a:off x="4333510" y="2061293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Прямая соединительная линия 204"/>
            <p:cNvCxnSpPr/>
            <p:nvPr/>
          </p:nvCxnSpPr>
          <p:spPr>
            <a:xfrm>
              <a:off x="4333510" y="2084878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Прямая соединительная линия 205"/>
            <p:cNvCxnSpPr/>
            <p:nvPr/>
          </p:nvCxnSpPr>
          <p:spPr>
            <a:xfrm>
              <a:off x="4332547" y="2105515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Прямая соединительная линия 206"/>
            <p:cNvCxnSpPr/>
            <p:nvPr/>
          </p:nvCxnSpPr>
          <p:spPr>
            <a:xfrm>
              <a:off x="4332547" y="2126151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Прямая соединительная линия 207"/>
            <p:cNvCxnSpPr/>
            <p:nvPr/>
          </p:nvCxnSpPr>
          <p:spPr>
            <a:xfrm>
              <a:off x="4333510" y="2147770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Прямая соединительная линия 208"/>
            <p:cNvCxnSpPr/>
            <p:nvPr/>
          </p:nvCxnSpPr>
          <p:spPr>
            <a:xfrm>
              <a:off x="4332547" y="2169389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Прямая соединительная линия 209"/>
            <p:cNvCxnSpPr/>
            <p:nvPr/>
          </p:nvCxnSpPr>
          <p:spPr>
            <a:xfrm>
              <a:off x="4333510" y="2192974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Прямая соединительная линия 210"/>
            <p:cNvCxnSpPr/>
            <p:nvPr/>
          </p:nvCxnSpPr>
          <p:spPr>
            <a:xfrm>
              <a:off x="4332547" y="2217542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2" name="Группа 107"/>
          <p:cNvGrpSpPr>
            <a:grpSpLocks/>
          </p:cNvGrpSpPr>
          <p:nvPr/>
        </p:nvGrpSpPr>
        <p:grpSpPr bwMode="auto">
          <a:xfrm rot="5400000">
            <a:off x="6068338" y="2076679"/>
            <a:ext cx="82741" cy="339112"/>
            <a:chOff x="4335337" y="1960580"/>
            <a:chExt cx="71739" cy="287975"/>
          </a:xfrm>
        </p:grpSpPr>
        <p:sp>
          <p:nvSpPr>
            <p:cNvPr id="213" name="Прямоугольник 212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4" name="Прямая соединительная линия 213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Прямая соединительная линия 214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Прямая соединительная линия 215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Прямая соединительная линия 216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Прямая соединительная линия 217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Прямая соединительная линия 218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Прямая соединительная линия 219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Прямая соединительная линия 220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2" name="Группа 133"/>
          <p:cNvGrpSpPr>
            <a:grpSpLocks/>
          </p:cNvGrpSpPr>
          <p:nvPr/>
        </p:nvGrpSpPr>
        <p:grpSpPr bwMode="auto">
          <a:xfrm rot="5400000">
            <a:off x="2683962" y="2076679"/>
            <a:ext cx="82741" cy="339112"/>
            <a:chOff x="4335615" y="1957644"/>
            <a:chExt cx="71706" cy="288032"/>
          </a:xfrm>
        </p:grpSpPr>
        <p:sp>
          <p:nvSpPr>
            <p:cNvPr id="223" name="Прямоугольник 222"/>
            <p:cNvSpPr/>
            <p:nvPr/>
          </p:nvSpPr>
          <p:spPr>
            <a:xfrm>
              <a:off x="4336519" y="1960253"/>
              <a:ext cx="70754" cy="287974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24" name="Прямая соединительная линия 223"/>
            <p:cNvCxnSpPr/>
            <p:nvPr/>
          </p:nvCxnSpPr>
          <p:spPr>
            <a:xfrm>
              <a:off x="4336519" y="206041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Прямая соединительная линия 224"/>
            <p:cNvCxnSpPr/>
            <p:nvPr/>
          </p:nvCxnSpPr>
          <p:spPr>
            <a:xfrm>
              <a:off x="4336519" y="208449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Прямая соединительная линия 225"/>
            <p:cNvCxnSpPr/>
            <p:nvPr/>
          </p:nvCxnSpPr>
          <p:spPr>
            <a:xfrm>
              <a:off x="4335537" y="210472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Прямая соединительная линия 226"/>
            <p:cNvCxnSpPr/>
            <p:nvPr/>
          </p:nvCxnSpPr>
          <p:spPr>
            <a:xfrm>
              <a:off x="4335537" y="21249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Прямая соединительная линия 227"/>
            <p:cNvCxnSpPr/>
            <p:nvPr/>
          </p:nvCxnSpPr>
          <p:spPr>
            <a:xfrm>
              <a:off x="4336519" y="214710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Прямая соединительная линия 228"/>
            <p:cNvCxnSpPr/>
            <p:nvPr/>
          </p:nvCxnSpPr>
          <p:spPr>
            <a:xfrm>
              <a:off x="4335537" y="2169251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Прямая соединительная линия 229"/>
            <p:cNvCxnSpPr/>
            <p:nvPr/>
          </p:nvCxnSpPr>
          <p:spPr>
            <a:xfrm>
              <a:off x="4336519" y="219236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Прямая соединительная линия 230"/>
            <p:cNvCxnSpPr/>
            <p:nvPr/>
          </p:nvCxnSpPr>
          <p:spPr>
            <a:xfrm>
              <a:off x="4335537" y="221644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2" name="Прямоугольник 231"/>
          <p:cNvSpPr/>
          <p:nvPr/>
        </p:nvSpPr>
        <p:spPr bwMode="auto">
          <a:xfrm rot="5400000">
            <a:off x="5724128" y="2204864"/>
            <a:ext cx="432048" cy="576064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3" name="Прямоугольник 232"/>
          <p:cNvSpPr/>
          <p:nvPr/>
        </p:nvSpPr>
        <p:spPr bwMode="auto">
          <a:xfrm rot="5400000">
            <a:off x="4211960" y="3717032"/>
            <a:ext cx="2160240" cy="720080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34" name="Прямая соединительная линия 233"/>
          <p:cNvCxnSpPr/>
          <p:nvPr/>
        </p:nvCxnSpPr>
        <p:spPr bwMode="auto">
          <a:xfrm rot="5400000" flipV="1">
            <a:off x="6311397" y="3795273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Прямая соединительная линия 234"/>
          <p:cNvCxnSpPr/>
          <p:nvPr/>
        </p:nvCxnSpPr>
        <p:spPr bwMode="auto">
          <a:xfrm rot="5400000">
            <a:off x="3769061" y="1063587"/>
            <a:ext cx="0" cy="31466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Прямая соединительная линия 235"/>
          <p:cNvCxnSpPr/>
          <p:nvPr/>
        </p:nvCxnSpPr>
        <p:spPr bwMode="auto">
          <a:xfrm rot="5400000" flipH="1">
            <a:off x="5273370" y="2655621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Прямая соединительная линия 236"/>
          <p:cNvCxnSpPr/>
          <p:nvPr/>
        </p:nvCxnSpPr>
        <p:spPr bwMode="auto">
          <a:xfrm rot="5400000">
            <a:off x="5273370" y="2295582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Прямая соединительная линия 237"/>
          <p:cNvCxnSpPr/>
          <p:nvPr/>
        </p:nvCxnSpPr>
        <p:spPr bwMode="auto">
          <a:xfrm rot="5400000">
            <a:off x="1776161" y="2624439"/>
            <a:ext cx="376464" cy="40141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Прямая соединительная линия 238"/>
          <p:cNvCxnSpPr/>
          <p:nvPr/>
        </p:nvCxnSpPr>
        <p:spPr bwMode="auto">
          <a:xfrm flipH="1" flipV="1">
            <a:off x="1763688" y="2276872"/>
            <a:ext cx="432048" cy="36004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Прямая соединительная линия 239"/>
          <p:cNvCxnSpPr/>
          <p:nvPr/>
        </p:nvCxnSpPr>
        <p:spPr bwMode="auto">
          <a:xfrm>
            <a:off x="5652120" y="2479838"/>
            <a:ext cx="576064" cy="1305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Прямая соединительная линия 240"/>
          <p:cNvCxnSpPr>
            <a:stCxn id="118" idx="2"/>
            <a:endCxn id="118" idx="0"/>
          </p:cNvCxnSpPr>
          <p:nvPr/>
        </p:nvCxnSpPr>
        <p:spPr bwMode="auto">
          <a:xfrm>
            <a:off x="6228184" y="2744924"/>
            <a:ext cx="1368152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Прямая соединительная линия 241"/>
          <p:cNvCxnSpPr/>
          <p:nvPr/>
        </p:nvCxnSpPr>
        <p:spPr bwMode="auto">
          <a:xfrm flipH="1" flipV="1">
            <a:off x="5220072" y="6237312"/>
            <a:ext cx="360040" cy="21602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Прямая соединительная линия 242"/>
          <p:cNvCxnSpPr/>
          <p:nvPr/>
        </p:nvCxnSpPr>
        <p:spPr>
          <a:xfrm>
            <a:off x="2195736" y="2636912"/>
            <a:ext cx="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243"/>
          <p:cNvCxnSpPr/>
          <p:nvPr/>
        </p:nvCxnSpPr>
        <p:spPr>
          <a:xfrm flipH="1">
            <a:off x="1763688" y="4797152"/>
            <a:ext cx="432048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244"/>
          <p:cNvCxnSpPr/>
          <p:nvPr/>
        </p:nvCxnSpPr>
        <p:spPr>
          <a:xfrm>
            <a:off x="2195736" y="4797152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245"/>
          <p:cNvCxnSpPr/>
          <p:nvPr/>
        </p:nvCxnSpPr>
        <p:spPr>
          <a:xfrm>
            <a:off x="5292080" y="2636912"/>
            <a:ext cx="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246"/>
          <p:cNvCxnSpPr/>
          <p:nvPr/>
        </p:nvCxnSpPr>
        <p:spPr>
          <a:xfrm flipH="1">
            <a:off x="4932040" y="4797152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247"/>
          <p:cNvCxnSpPr/>
          <p:nvPr/>
        </p:nvCxnSpPr>
        <p:spPr>
          <a:xfrm>
            <a:off x="5292080" y="4797152"/>
            <a:ext cx="36004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248"/>
          <p:cNvCxnSpPr/>
          <p:nvPr/>
        </p:nvCxnSpPr>
        <p:spPr bwMode="auto">
          <a:xfrm flipH="1">
            <a:off x="5220072" y="6237312"/>
            <a:ext cx="360040" cy="21602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0" name="Группа 107"/>
          <p:cNvGrpSpPr>
            <a:grpSpLocks/>
          </p:cNvGrpSpPr>
          <p:nvPr/>
        </p:nvGrpSpPr>
        <p:grpSpPr bwMode="auto">
          <a:xfrm rot="5400000">
            <a:off x="5924322" y="2580735"/>
            <a:ext cx="82741" cy="339112"/>
            <a:chOff x="4335337" y="1960580"/>
            <a:chExt cx="71739" cy="287975"/>
          </a:xfrm>
        </p:grpSpPr>
        <p:sp>
          <p:nvSpPr>
            <p:cNvPr id="251" name="Прямоугольник 25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52" name="Прямая соединительная линия 25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Прямая соединительная линия 25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Прямая соединительная линия 253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Прямая соединительная линия 25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Прямая соединительная линия 25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Прямая соединительная линия 25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Прямая соединительная линия 25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Прямая соединительная линия 25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0" name="Группа 107"/>
          <p:cNvGrpSpPr>
            <a:grpSpLocks/>
          </p:cNvGrpSpPr>
          <p:nvPr/>
        </p:nvGrpSpPr>
        <p:grpSpPr bwMode="auto">
          <a:xfrm rot="5400000">
            <a:off x="2107897" y="5029007"/>
            <a:ext cx="82741" cy="339112"/>
            <a:chOff x="4335337" y="1960580"/>
            <a:chExt cx="71739" cy="287975"/>
          </a:xfrm>
        </p:grpSpPr>
        <p:sp>
          <p:nvSpPr>
            <p:cNvPr id="261" name="Прямоугольник 26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62" name="Прямая соединительная линия 26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Прямая соединительная линия 26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Прямая соединительная линия 263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Прямая соединительная линия 26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Прямая соединительная линия 26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Прямая соединительная линия 26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Прямая соединительная линия 26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Прямая соединительная линия 26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0" name="Группа 107"/>
          <p:cNvGrpSpPr>
            <a:grpSpLocks/>
          </p:cNvGrpSpPr>
          <p:nvPr/>
        </p:nvGrpSpPr>
        <p:grpSpPr bwMode="auto">
          <a:xfrm rot="10800000">
            <a:off x="7596336" y="2276872"/>
            <a:ext cx="82741" cy="339112"/>
            <a:chOff x="4335337" y="1960580"/>
            <a:chExt cx="71739" cy="287975"/>
          </a:xfrm>
        </p:grpSpPr>
        <p:sp>
          <p:nvSpPr>
            <p:cNvPr id="271" name="Прямоугольник 27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72" name="Прямая соединительная линия 27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Прямая соединительная линия 27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Прямая соединительная линия 273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Прямая соединительная линия 27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Прямая соединительная линия 27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Прямая соединительная линия 27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Прямая соединительная линия 27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Прямая соединительная линия 27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Группа 107"/>
          <p:cNvGrpSpPr>
            <a:grpSpLocks/>
          </p:cNvGrpSpPr>
          <p:nvPr/>
        </p:nvGrpSpPr>
        <p:grpSpPr bwMode="auto">
          <a:xfrm rot="5400000">
            <a:off x="7076450" y="2076679"/>
            <a:ext cx="82741" cy="339112"/>
            <a:chOff x="4335337" y="1960580"/>
            <a:chExt cx="71739" cy="287975"/>
          </a:xfrm>
        </p:grpSpPr>
        <p:sp>
          <p:nvSpPr>
            <p:cNvPr id="281" name="Прямоугольник 28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82" name="Прямая соединительная линия 28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Прямая соединительная линия 28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Прямая соединительная линия 283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Прямая соединительная линия 28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Прямая соединительная линия 28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Прямая соединительная линия 28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Прямая соединительная линия 28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Прямая соединительная линия 28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0" name="Группа 107"/>
          <p:cNvGrpSpPr>
            <a:grpSpLocks/>
          </p:cNvGrpSpPr>
          <p:nvPr/>
        </p:nvGrpSpPr>
        <p:grpSpPr bwMode="auto">
          <a:xfrm rot="10800000">
            <a:off x="7596336" y="2708920"/>
            <a:ext cx="82741" cy="339112"/>
            <a:chOff x="4335337" y="1960580"/>
            <a:chExt cx="71739" cy="287975"/>
          </a:xfrm>
        </p:grpSpPr>
        <p:sp>
          <p:nvSpPr>
            <p:cNvPr id="291" name="Прямоугольник 290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92" name="Прямая соединительная линия 291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Прямая соединительная линия 292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Прямая соединительная линия 293"/>
            <p:cNvCxnSpPr/>
            <p:nvPr/>
          </p:nvCxnSpPr>
          <p:spPr>
            <a:xfrm rot="5400000">
              <a:off x="4336066" y="2105050"/>
              <a:ext cx="69299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Прямая соединительная линия 294"/>
            <p:cNvCxnSpPr/>
            <p:nvPr/>
          </p:nvCxnSpPr>
          <p:spPr>
            <a:xfrm>
              <a:off x="4335337" y="21252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Прямая соединительная линия 295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Прямая соединительная линия 296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Прямая соединительная линия 297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Прямая соединительная линия 298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0" name="Прямая соединительная линия 299"/>
          <p:cNvCxnSpPr/>
          <p:nvPr/>
        </p:nvCxnSpPr>
        <p:spPr>
          <a:xfrm>
            <a:off x="1187624" y="6237312"/>
            <a:ext cx="36004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Прямая соединительная линия 300"/>
          <p:cNvCxnSpPr/>
          <p:nvPr/>
        </p:nvCxnSpPr>
        <p:spPr>
          <a:xfrm flipV="1">
            <a:off x="1187624" y="6237313"/>
            <a:ext cx="360040" cy="216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Прямая соединительная линия 301"/>
          <p:cNvCxnSpPr/>
          <p:nvPr/>
        </p:nvCxnSpPr>
        <p:spPr>
          <a:xfrm>
            <a:off x="4067944" y="1916832"/>
            <a:ext cx="338437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3" name="Прямая соединительная линия 302"/>
          <p:cNvCxnSpPr/>
          <p:nvPr/>
        </p:nvCxnSpPr>
        <p:spPr>
          <a:xfrm>
            <a:off x="683568" y="1916832"/>
            <a:ext cx="28803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4" name="Прямая соединительная линия 303"/>
          <p:cNvCxnSpPr/>
          <p:nvPr/>
        </p:nvCxnSpPr>
        <p:spPr>
          <a:xfrm>
            <a:off x="683568" y="1916832"/>
            <a:ext cx="72008" cy="48965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5" name="Прямая соединительная линия 304"/>
          <p:cNvCxnSpPr/>
          <p:nvPr/>
        </p:nvCxnSpPr>
        <p:spPr>
          <a:xfrm>
            <a:off x="755576" y="6813376"/>
            <a:ext cx="10081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6" name="Прямая соединительная линия 305"/>
          <p:cNvCxnSpPr/>
          <p:nvPr/>
        </p:nvCxnSpPr>
        <p:spPr>
          <a:xfrm>
            <a:off x="2483768" y="6813376"/>
            <a:ext cx="59766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7" name="Прямая соединительная линия 306"/>
          <p:cNvCxnSpPr/>
          <p:nvPr/>
        </p:nvCxnSpPr>
        <p:spPr>
          <a:xfrm>
            <a:off x="8388424" y="4581128"/>
            <a:ext cx="72008" cy="223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8" name="Прямая соединительная линия 307"/>
          <p:cNvCxnSpPr/>
          <p:nvPr/>
        </p:nvCxnSpPr>
        <p:spPr>
          <a:xfrm>
            <a:off x="8388424" y="1916832"/>
            <a:ext cx="0" cy="24482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9" name="Прямая соединительная линия 308"/>
          <p:cNvCxnSpPr/>
          <p:nvPr/>
        </p:nvCxnSpPr>
        <p:spPr>
          <a:xfrm>
            <a:off x="8244408" y="1916832"/>
            <a:ext cx="144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0" name="Прямая соединительная линия 309"/>
          <p:cNvCxnSpPr/>
          <p:nvPr/>
        </p:nvCxnSpPr>
        <p:spPr>
          <a:xfrm>
            <a:off x="8244408" y="4365104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1" name="Прямая соединительная линия 310"/>
          <p:cNvCxnSpPr/>
          <p:nvPr/>
        </p:nvCxnSpPr>
        <p:spPr>
          <a:xfrm flipV="1">
            <a:off x="3563888" y="177281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2" name="Прямая соединительная линия 311"/>
          <p:cNvCxnSpPr/>
          <p:nvPr/>
        </p:nvCxnSpPr>
        <p:spPr>
          <a:xfrm flipV="1">
            <a:off x="4067944" y="177281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3" name="Прямая соединительная линия 312"/>
          <p:cNvCxnSpPr/>
          <p:nvPr/>
        </p:nvCxnSpPr>
        <p:spPr>
          <a:xfrm flipV="1">
            <a:off x="8244408" y="177281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4" name="Прямая соединительная линия 313"/>
          <p:cNvCxnSpPr/>
          <p:nvPr/>
        </p:nvCxnSpPr>
        <p:spPr>
          <a:xfrm flipV="1">
            <a:off x="7452320" y="177281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5" name="Прямая соединительная линия 314"/>
          <p:cNvCxnSpPr/>
          <p:nvPr/>
        </p:nvCxnSpPr>
        <p:spPr>
          <a:xfrm flipV="1">
            <a:off x="1763688" y="666936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6" name="Прямая соединительная линия 315"/>
          <p:cNvCxnSpPr/>
          <p:nvPr/>
        </p:nvCxnSpPr>
        <p:spPr>
          <a:xfrm flipV="1">
            <a:off x="2483768" y="666936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7" name="Прямая соединительная линия 316"/>
          <p:cNvCxnSpPr/>
          <p:nvPr/>
        </p:nvCxnSpPr>
        <p:spPr>
          <a:xfrm>
            <a:off x="8244408" y="4581128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8" name="Прямая соединительная линия 317"/>
          <p:cNvCxnSpPr/>
          <p:nvPr/>
        </p:nvCxnSpPr>
        <p:spPr>
          <a:xfrm>
            <a:off x="0" y="184482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Прямая соединительная линия 318"/>
          <p:cNvCxnSpPr/>
          <p:nvPr/>
        </p:nvCxnSpPr>
        <p:spPr>
          <a:xfrm>
            <a:off x="0" y="170080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Прямая соединительная линия 319"/>
          <p:cNvCxnSpPr/>
          <p:nvPr/>
        </p:nvCxnSpPr>
        <p:spPr>
          <a:xfrm>
            <a:off x="0" y="155679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TextBox 320"/>
          <p:cNvSpPr txBox="1"/>
          <p:nvPr/>
        </p:nvSpPr>
        <p:spPr>
          <a:xfrm>
            <a:off x="3419872" y="148478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Дорога </a:t>
            </a:r>
            <a:endParaRPr lang="ru-RU" dirty="0"/>
          </a:p>
        </p:txBody>
      </p:sp>
      <p:sp>
        <p:nvSpPr>
          <p:cNvPr id="322" name="TextBox 321"/>
          <p:cNvSpPr txBox="1"/>
          <p:nvPr/>
        </p:nvSpPr>
        <p:spPr>
          <a:xfrm>
            <a:off x="4355976" y="6957392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Жилая зона</a:t>
            </a:r>
            <a:endParaRPr lang="ru-RU" dirty="0"/>
          </a:p>
        </p:txBody>
      </p:sp>
      <p:sp>
        <p:nvSpPr>
          <p:cNvPr id="323" name="Прямоугольник 322"/>
          <p:cNvSpPr/>
          <p:nvPr/>
        </p:nvSpPr>
        <p:spPr>
          <a:xfrm rot="5400000">
            <a:off x="8082624" y="4216442"/>
            <a:ext cx="151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Жилая зона</a:t>
            </a:r>
            <a:endParaRPr lang="ru-RU" dirty="0"/>
          </a:p>
        </p:txBody>
      </p:sp>
      <p:sp>
        <p:nvSpPr>
          <p:cNvPr id="324" name="TextBox 323"/>
          <p:cNvSpPr txBox="1"/>
          <p:nvPr/>
        </p:nvSpPr>
        <p:spPr>
          <a:xfrm rot="16200000">
            <a:off x="-578704" y="4293095"/>
            <a:ext cx="1989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cap="all" dirty="0" smtClean="0">
                <a:hlinkClick r:id="rId2"/>
              </a:rPr>
              <a:t>МКУ ДО ДШИ № 4</a:t>
            </a:r>
            <a:endParaRPr lang="ru-RU" dirty="0"/>
          </a:p>
        </p:txBody>
      </p:sp>
      <p:sp>
        <p:nvSpPr>
          <p:cNvPr id="326" name="TextBox 325"/>
          <p:cNvSpPr txBox="1"/>
          <p:nvPr/>
        </p:nvSpPr>
        <p:spPr>
          <a:xfrm>
            <a:off x="1115616" y="980728"/>
            <a:ext cx="285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dirty="0" smtClean="0">
                <a:hlinkClick r:id="rId3"/>
              </a:rPr>
              <a:t>Участковый пункт </a:t>
            </a:r>
            <a:r>
              <a:rPr lang="ru-RU" b="1" dirty="0" smtClean="0">
                <a:hlinkClick r:id="rId3"/>
              </a:rPr>
              <a:t>полиции</a:t>
            </a:r>
            <a:endParaRPr lang="ru-RU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45764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757924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</p:spTree>
    <p:extLst>
      <p:ext uri="{BB962C8B-B14F-4D97-AF65-F5344CB8AC3E}">
        <p14:creationId xmlns:p14="http://schemas.microsoft.com/office/powerpoint/2010/main" val="186267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5697" y="0"/>
                        <a:ext cx="578304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92" y="190500"/>
                        <a:ext cx="255134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8947" y="4856617"/>
                        <a:ext cx="435429" cy="2925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G:\Сним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1"/>
            <a:ext cx="9144000" cy="6025993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sp>
        <p:nvSpPr>
          <p:cNvPr id="12" name="Выноска 1 197"/>
          <p:cNvSpPr>
            <a:spLocks/>
          </p:cNvSpPr>
          <p:nvPr/>
        </p:nvSpPr>
        <p:spPr bwMode="auto">
          <a:xfrm>
            <a:off x="1115616" y="4941168"/>
            <a:ext cx="4536504" cy="1296144"/>
          </a:xfrm>
          <a:prstGeom prst="borderCallout1">
            <a:avLst>
              <a:gd name="adj1" fmla="val -967"/>
              <a:gd name="adj2" fmla="val 99309"/>
              <a:gd name="adj3" fmla="val -97012"/>
              <a:gd name="adj4" fmla="val 114857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3686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«Дербентский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Геджух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gedjuh.school@mail.ru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Гашимов Ниметулла Шарафутдинович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(96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865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30-60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G:\Сним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340768"/>
            <a:ext cx="2808312" cy="3345054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G: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9163050" cy="6038850"/>
          </a:xfrm>
          <a:prstGeom prst="rect">
            <a:avLst/>
          </a:prstGeom>
          <a:noFill/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799757"/>
              </p:ext>
            </p:extLst>
          </p:nvPr>
        </p:nvGraphicFramePr>
        <p:xfrm>
          <a:off x="0" y="5733256"/>
          <a:ext cx="9144002" cy="1152128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03567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367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88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1970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37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73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1500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820/126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Picture 16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791" y="1803591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1241654" y="2181680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10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649785" y="2586027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с.Леваши</a:t>
            </a:r>
          </a:p>
        </p:txBody>
      </p:sp>
      <p:grpSp>
        <p:nvGrpSpPr>
          <p:cNvPr id="15" name="Группа 49"/>
          <p:cNvGrpSpPr>
            <a:grpSpLocks/>
          </p:cNvGrpSpPr>
          <p:nvPr/>
        </p:nvGrpSpPr>
        <p:grpSpPr bwMode="auto">
          <a:xfrm>
            <a:off x="721793" y="1714053"/>
            <a:ext cx="535551" cy="537712"/>
            <a:chOff x="-903258" y="6449996"/>
            <a:chExt cx="697523" cy="717579"/>
          </a:xfrm>
        </p:grpSpPr>
        <p:graphicFrame>
          <p:nvGraphicFramePr>
            <p:cNvPr id="16" name="Object 6"/>
            <p:cNvGraphicFramePr>
              <a:graphicFrameLocks noChangeAspect="1"/>
            </p:cNvGraphicFramePr>
            <p:nvPr/>
          </p:nvGraphicFramePr>
          <p:xfrm>
            <a:off x="-814438" y="6586550"/>
            <a:ext cx="604838" cy="581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Clip" r:id="rId5" imgW="176479" imgH="210312" progId="">
                    <p:embed/>
                  </p:oleObj>
                </mc:Choice>
                <mc:Fallback>
                  <p:oleObj name="Clip" r:id="rId5" imgW="176479" imgH="210312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814438" y="6586550"/>
                          <a:ext cx="604838" cy="5810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 Box 113"/>
            <p:cNvSpPr txBox="1">
              <a:spLocks noChangeArrowheads="1"/>
            </p:cNvSpPr>
            <p:nvPr/>
          </p:nvSpPr>
          <p:spPr bwMode="auto">
            <a:xfrm>
              <a:off x="-903258" y="6449996"/>
              <a:ext cx="697523" cy="50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88" tIns="63994" rIns="127988" bIns="63994">
              <a:spAutoFit/>
            </a:bodyPr>
            <a:lstStyle/>
            <a:p>
              <a:pPr algn="ctr" defTabSz="2039938">
                <a:spcBef>
                  <a:spcPct val="50000"/>
                </a:spcBef>
                <a:defRPr/>
              </a:pPr>
              <a:r>
                <a:rPr lang="ru-RU" sz="1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rPr>
                <a:t>нг</a:t>
              </a: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6572" y="2176467"/>
            <a:ext cx="420660" cy="518205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761997" y="2051073"/>
            <a:ext cx="468972" cy="439986"/>
            <a:chOff x="3387165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387165" y="2839043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27</a:t>
              </a:r>
              <a:endPara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23" name="Group 149"/>
          <p:cNvGrpSpPr>
            <a:grpSpLocks/>
          </p:cNvGrpSpPr>
          <p:nvPr/>
        </p:nvGrpSpPr>
        <p:grpSpPr bwMode="auto">
          <a:xfrm>
            <a:off x="4572000" y="3573016"/>
            <a:ext cx="335634" cy="196998"/>
            <a:chOff x="2018" y="2750"/>
            <a:chExt cx="361" cy="309"/>
          </a:xfrm>
        </p:grpSpPr>
        <p:sp>
          <p:nvSpPr>
            <p:cNvPr id="24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2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0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1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2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3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4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5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6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graphicFrame>
        <p:nvGraphicFramePr>
          <p:cNvPr id="104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775868"/>
              </p:ext>
            </p:extLst>
          </p:nvPr>
        </p:nvGraphicFramePr>
        <p:xfrm>
          <a:off x="2474" y="3863526"/>
          <a:ext cx="3886614" cy="1937474"/>
        </p:xfrm>
        <a:graphic>
          <a:graphicData uri="http://schemas.openxmlformats.org/drawingml/2006/table">
            <a:tbl>
              <a:tblPr/>
              <a:tblGrid>
                <a:gridCol w="13184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24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57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25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МЧС «Дербентский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ОШ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Гаджимурадов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А.Ш..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8(87240) 4-31-74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8(8722)39-99-99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Гашимов Н.Ш.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8(960)865-30-60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8(928)284-73-14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«Дербентский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2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8807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ПСЧ-27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ПСЧ-27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Саидбаталов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8(87252)2-13-61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8(928)298-95-96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8(8722)94-42-83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433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Сеидов М..М.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8(8722)2-12-80, 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8(928)588-20-02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8(8722)99-60-54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Дербентская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Шихмагомедов  А..А.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8(87240)2-81-72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8(87240)4-43-88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>
            <a:endCxn id="42" idx="0"/>
          </p:cNvCxnSpPr>
          <p:nvPr/>
        </p:nvCxnSpPr>
        <p:spPr>
          <a:xfrm>
            <a:off x="1619672" y="2564904"/>
            <a:ext cx="2982079" cy="100811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6" name="Прямоугольник 105"/>
          <p:cNvSpPr/>
          <p:nvPr/>
        </p:nvSpPr>
        <p:spPr>
          <a:xfrm>
            <a:off x="2551391" y="2793838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25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Прямоугольная выноска 106"/>
          <p:cNvSpPr/>
          <p:nvPr/>
        </p:nvSpPr>
        <p:spPr>
          <a:xfrm>
            <a:off x="2196003" y="1398611"/>
            <a:ext cx="1440160" cy="545469"/>
          </a:xfrm>
          <a:prstGeom prst="wedgeRectCallout">
            <a:avLst>
              <a:gd name="adj1" fmla="val -76512"/>
              <a:gd name="adj2" fmla="val 1635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Дербентская 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ЦРБ</a:t>
            </a:r>
          </a:p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</a:rPr>
              <a:t>Койка-мест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</a:rPr>
              <a:t> – 260 чел.</a:t>
            </a:r>
            <a:endParaRPr lang="ru-RU" sz="7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2551390" y="2988383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30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Выноска 1 197"/>
          <p:cNvSpPr>
            <a:spLocks/>
          </p:cNvSpPr>
          <p:nvPr/>
        </p:nvSpPr>
        <p:spPr bwMode="auto">
          <a:xfrm>
            <a:off x="5436096" y="1988840"/>
            <a:ext cx="3168352" cy="1152128"/>
          </a:xfrm>
          <a:prstGeom prst="borderCallout1">
            <a:avLst>
              <a:gd name="adj1" fmla="val 100565"/>
              <a:gd name="adj2" fmla="val -792"/>
              <a:gd name="adj3" fmla="val 131076"/>
              <a:gd name="adj4" fmla="val -24765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«Геджухская СОШ»</a:t>
            </a:r>
          </a:p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3686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«Дербентский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Геджух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gedjuh.school@mail.ru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Гашимов Ниметулла Шарафутдинович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(96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865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30-60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826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4222</Words>
  <Application>Microsoft Office PowerPoint</Application>
  <PresentationFormat>Экран (4:3)</PresentationFormat>
  <Paragraphs>1649</Paragraphs>
  <Slides>32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Тема Office</vt:lpstr>
      <vt:lpstr>CorelDRAW</vt:lpstr>
      <vt:lpstr>Clip</vt:lpstr>
      <vt:lpstr>Adobe Acrobat Document</vt:lpstr>
      <vt:lpstr>Ответственный за обработку:  Мирзоев З. А. Тел.: 8(964) 016-70-30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Директор</cp:lastModifiedBy>
  <cp:revision>128</cp:revision>
  <cp:lastPrinted>2017-11-03T08:59:47Z</cp:lastPrinted>
  <dcterms:created xsi:type="dcterms:W3CDTF">2015-10-24T05:28:36Z</dcterms:created>
  <dcterms:modified xsi:type="dcterms:W3CDTF">2019-10-24T12:45:13Z</dcterms:modified>
</cp:coreProperties>
</file>