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72" r:id="rId11"/>
    <p:sldId id="273" r:id="rId12"/>
    <p:sldId id="274" r:id="rId13"/>
    <p:sldId id="275" r:id="rId14"/>
    <p:sldId id="264" r:id="rId15"/>
    <p:sldId id="265" r:id="rId16"/>
    <p:sldId id="266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67" r:id="rId34"/>
    <p:sldId id="268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5" r:id="rId44"/>
    <p:sldId id="306" r:id="rId45"/>
    <p:sldId id="307" r:id="rId46"/>
    <p:sldId id="308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17.08.2020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5;&#1088;&#1077;&#1079;&#1077;&#1085;&#1090;&#1072;&#1094;&#1080;&#1103;%20&#1058;&#1086;&#1095;&#1082;&#1072;%20&#1056;&#1086;&#1089;&#1090;&#1072;\&#1043;&#1080;&#1084;&#1085;%20-%20&#1040;&#1058;&#1056;.%20&#1040;&#1083;&#1090;&#1072;&#1081;.%20&#1058;&#1086;&#1095;&#1082;&#1080;%20&#1056;&#1086;&#1089;&#1090;&#1072;_(Audio-VK4.ru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то для презентации\qxMaCMTyrs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56592" y="0"/>
            <a:ext cx="10585176" cy="6858000"/>
          </a:xfrm>
          <a:prstGeom prst="rect">
            <a:avLst/>
          </a:prstGeom>
          <a:noFill/>
        </p:spPr>
      </p:pic>
      <p:pic>
        <p:nvPicPr>
          <p:cNvPr id="3" name="Гимн - АТР. Алтай. Точки Роста_(Audio-VK4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093296"/>
            <a:ext cx="512440" cy="512440"/>
          </a:xfrm>
          <a:prstGeom prst="rect">
            <a:avLst/>
          </a:prstGeom>
        </p:spPr>
      </p:pic>
    </p:spTree>
  </p:cSld>
  <p:clrMapOvr>
    <a:masterClrMapping/>
  </p:clrMapOvr>
  <p:transition advTm="63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фото для презентации\eXxwsUwbhv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фото для презентации\5r5GKcrtWi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151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906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фото для презентации\O14gGDTr6r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740352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62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фото для презентации\2OSMJcxnK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8100392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422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фото для презентации\-8wjUP7rNX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3713"/>
          </a:xfrm>
          <a:prstGeom prst="rect">
            <a:avLst/>
          </a:prstGeom>
          <a:noFill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фото для презентации\lOVZ7jhco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6120680" cy="6525344"/>
          </a:xfrm>
          <a:prstGeom prst="rect">
            <a:avLst/>
          </a:prstGeom>
          <a:noFill/>
        </p:spPr>
      </p:pic>
    </p:spTree>
  </p:cSld>
  <p:clrMapOvr>
    <a:masterClrMapping/>
  </p:clrMapOvr>
  <p:transition advTm="3188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фото для презентации\FlqB1tebjv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9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328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фото для презентации\UT_1KtUw5x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62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фото для презентации\vYx1_6MNH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94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фото для презентации\Ucpx6JxUr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596336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32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то для презентации\aMol3pDR3h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0"/>
            <a:ext cx="10009112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266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фото для презентации\M8aJ9BCqY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-16"/>
            <a:ext cx="8352928" cy="6858016"/>
          </a:xfrm>
          <a:prstGeom prst="rect">
            <a:avLst/>
          </a:prstGeom>
          <a:noFill/>
        </p:spPr>
      </p:pic>
    </p:spTree>
  </p:cSld>
  <p:clrMapOvr>
    <a:masterClrMapping/>
  </p:clrMapOvr>
  <p:transition advTm="2906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фото для презентации\ocwwNGvfS4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9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953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3116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/>
              <a:t>Муниципальный Семинар </a:t>
            </a:r>
            <a:r>
              <a:rPr lang="ru-RU" sz="3600" b="1" i="1" dirty="0" smtClean="0">
                <a:solidFill>
                  <a:srgbClr val="C00000"/>
                </a:solidFill>
              </a:rPr>
              <a:t>«Точка Роста», </a:t>
            </a:r>
          </a:p>
          <a:p>
            <a:pPr algn="ctr"/>
            <a:r>
              <a:rPr lang="ru-RU" sz="3600" i="1" dirty="0" smtClean="0"/>
              <a:t>Использование современных технологий </a:t>
            </a:r>
          </a:p>
          <a:p>
            <a:pPr algn="ctr"/>
            <a:r>
              <a:rPr lang="ru-RU" sz="3600" i="1" dirty="0" smtClean="0"/>
              <a:t>в изучении базовых предметов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  <p:transition advTm="4297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фото для презентации\RXbU0suaNs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00608" y="0"/>
            <a:ext cx="10585176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125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фото для презентации\zgMoRzHtj2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0"/>
            <a:ext cx="10188625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78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фото для презентации\tOcFWyKSWu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94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фото для презентации\hIcajyDKN-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3713"/>
          </a:xfrm>
          <a:prstGeom prst="rect">
            <a:avLst/>
          </a:prstGeom>
          <a:noFill/>
        </p:spPr>
      </p:pic>
    </p:spTree>
  </p:cSld>
  <p:clrMapOvr>
    <a:masterClrMapping/>
  </p:clrMapOvr>
  <p:transition advTm="3438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фото для презентации\udHXJpc650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0"/>
            <a:ext cx="5904656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921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фото для презентации\BDj0Vk3Gag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0"/>
            <a:ext cx="63722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125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\Desktop\фото для презентации\0qvNL9prl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56084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328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фото для презентации\SpeBAxWEIK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406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ser\Desktop\фото для презентации\e6r6PiR53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150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User\Desktop\фото для презентации\UI2ZGtsayr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6588224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63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User\Desktop\фото для презентации\4n5XnGKFV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596336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953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3116"/>
            <a:ext cx="9144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Мероприятие приуроченное годовщине </a:t>
            </a:r>
          </a:p>
          <a:p>
            <a:r>
              <a:rPr lang="ru-RU" sz="3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вывода войск из Афганистана</a:t>
            </a:r>
            <a:r>
              <a:rPr lang="ru-RU" sz="3800" dirty="0" smtClean="0"/>
              <a:t>.</a:t>
            </a:r>
            <a:endParaRPr lang="ru-RU" sz="3800" dirty="0"/>
          </a:p>
        </p:txBody>
      </p:sp>
    </p:spTree>
  </p:cSld>
  <p:clrMapOvr>
    <a:masterClrMapping/>
  </p:clrMapOvr>
  <p:transition advTm="3984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User\Desktop\фото для презентации\c2XWbpChGp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7884368" cy="6237313"/>
          </a:xfrm>
          <a:prstGeom prst="rect">
            <a:avLst/>
          </a:prstGeom>
          <a:noFill/>
        </p:spPr>
      </p:pic>
    </p:spTree>
  </p:cSld>
  <p:clrMapOvr>
    <a:masterClrMapping/>
  </p:clrMapOvr>
  <p:transition advTm="3094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esktop\фото для презентации\u_BSzYHqrd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391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User\Desktop\фото для презентации\A_y0wti3Fa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0"/>
            <a:ext cx="601216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843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User\Desktop\фото для презентации\gxTeew3kBr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9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188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User\Desktop\фото для презентации\-idKdFkU8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9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656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User\Desktop\фото для презентации\AiVgCFWyRk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9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23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фото для презентации\MpgtHmmSmH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5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User\Desktop\фото для презентации\GK4V-oqNYM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954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14422"/>
            <a:ext cx="909338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latin typeface="+mj-lt"/>
              </a:rPr>
              <a:t>Неделя английского языка, викторина </a:t>
            </a:r>
          </a:p>
          <a:p>
            <a:pPr algn="ctr"/>
            <a:r>
              <a:rPr lang="ru-RU" sz="4000" b="1" i="1" dirty="0" smtClean="0">
                <a:latin typeface="+mj-lt"/>
              </a:rPr>
              <a:t>на тему: </a:t>
            </a: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«</a:t>
            </a:r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The discovery of America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»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advTm="4156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User\Desktop\фото для презентации\RfYHYz0-B2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407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ser\Desktop\фото для презентации\TWtFS22z0m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2563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922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User\Desktop\фото для презентации\2HGt2imqkh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969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User\Desktop\фото для презентации\Ori4W41Z5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156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User\Desktop\фото для презентации\r6a5IG4rZ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42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71612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00" b="1" i="1" dirty="0" smtClean="0">
                <a:latin typeface="Georgia" pitchFamily="18" charset="0"/>
              </a:rPr>
              <a:t>Первый Всероссийский форум руководителей центров </a:t>
            </a:r>
          </a:p>
          <a:p>
            <a:pPr algn="ctr"/>
            <a:r>
              <a:rPr lang="ru-RU" sz="4200" b="1" i="1" dirty="0" smtClean="0">
                <a:latin typeface="Georgia" pitchFamily="18" charset="0"/>
              </a:rPr>
              <a:t>«Точка Роста»</a:t>
            </a:r>
            <a:endParaRPr lang="ru-RU" sz="4200" b="1" i="1" dirty="0">
              <a:latin typeface="Georgia" pitchFamily="18" charset="0"/>
            </a:endParaRPr>
          </a:p>
        </p:txBody>
      </p:sp>
    </p:spTree>
  </p:cSld>
  <p:clrMapOvr>
    <a:masterClrMapping/>
  </p:clrMapOvr>
  <p:transition advTm="4547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фото для презентации\2_Pwc_wHl4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6876256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32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фото для презентации\9IhQZGA4Lh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6624736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31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57364"/>
            <a:ext cx="9358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Будни ЦДО «Точка Роста» </a:t>
            </a:r>
          </a:p>
          <a:p>
            <a:pPr algn="ctr"/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МБОУ </a:t>
            </a:r>
            <a:r>
              <a:rPr lang="ru-RU" sz="4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Геджухская</a:t>
            </a:r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СОШ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advTm="3875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фото для презентации\x20uBRM1Iz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2563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94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</TotalTime>
  <Words>55</Words>
  <Application>Microsoft Office PowerPoint</Application>
  <PresentationFormat>Экран (4:3)</PresentationFormat>
  <Paragraphs>12</Paragraphs>
  <Slides>46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XXX</dc:creator>
  <cp:lastModifiedBy>usep</cp:lastModifiedBy>
  <cp:revision>13</cp:revision>
  <dcterms:created xsi:type="dcterms:W3CDTF">2020-08-16T21:14:18Z</dcterms:created>
  <dcterms:modified xsi:type="dcterms:W3CDTF">2020-08-17T08:52:46Z</dcterms:modified>
</cp:coreProperties>
</file>